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3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20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2/4/2019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C467F-24D6-4B0B-9FB5-1A76138059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Harmonization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19388-8AB8-43EA-8163-F6FDC2FBE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Jackie Darr </a:t>
            </a:r>
          </a:p>
        </p:txBody>
      </p:sp>
    </p:spTree>
    <p:extLst>
      <p:ext uri="{BB962C8B-B14F-4D97-AF65-F5344CB8AC3E}">
        <p14:creationId xmlns:p14="http://schemas.microsoft.com/office/powerpoint/2010/main" val="307921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8542-608F-400F-8315-7645F7EEC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discussion prior to </a:t>
            </a:r>
            <a:r>
              <a:rPr lang="en-US" dirty="0" err="1"/>
              <a:t>Aashto</a:t>
            </a:r>
            <a:r>
              <a:rPr lang="en-US" dirty="0"/>
              <a:t> changes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1B24A5-8E2F-4E10-A02C-A60E9464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832" y="2093976"/>
            <a:ext cx="10058400" cy="4050792"/>
          </a:xfrm>
        </p:spPr>
        <p:txBody>
          <a:bodyPr>
            <a:normAutofit/>
          </a:bodyPr>
          <a:lstStyle/>
          <a:p>
            <a:r>
              <a:rPr lang="en-US" sz="3200" b="1" dirty="0"/>
              <a:t>Night Movement</a:t>
            </a:r>
          </a:p>
          <a:p>
            <a:pPr marL="0" indent="0">
              <a:buNone/>
            </a:pPr>
            <a:r>
              <a:rPr lang="en-US" sz="3200" b="1" dirty="0"/>
              <a:t> 	</a:t>
            </a:r>
            <a:r>
              <a:rPr lang="en-US" sz="1800" b="1" dirty="0"/>
              <a:t>Industry issue difficulty getting the support for larger move (utility companies)</a:t>
            </a:r>
            <a:endParaRPr lang="en-US" sz="2800" b="1" dirty="0"/>
          </a:p>
          <a:p>
            <a:r>
              <a:rPr lang="en-US" sz="3200" b="1" dirty="0"/>
              <a:t>Route Survey</a:t>
            </a:r>
          </a:p>
          <a:p>
            <a:pPr marL="548640" lvl="2" indent="0">
              <a:buNone/>
            </a:pPr>
            <a:r>
              <a:rPr lang="en-US" sz="2800" b="1" dirty="0"/>
              <a:t>	</a:t>
            </a:r>
            <a:r>
              <a:rPr lang="en-US" sz="1800" b="1" dirty="0"/>
              <a:t>Standard Form</a:t>
            </a:r>
          </a:p>
          <a:p>
            <a:pPr marL="548640" lvl="2" indent="0">
              <a:buNone/>
            </a:pPr>
            <a:r>
              <a:rPr lang="en-US" sz="2800" b="1" dirty="0"/>
              <a:t>	</a:t>
            </a:r>
            <a:r>
              <a:rPr lang="en-US" sz="1800" b="1" dirty="0"/>
              <a:t>30-60 day shelf life</a:t>
            </a:r>
          </a:p>
          <a:p>
            <a:pPr marL="548640" lvl="2" indent="0">
              <a:buNone/>
            </a:pPr>
            <a:r>
              <a:rPr lang="en-US" sz="1800" b="1" dirty="0"/>
              <a:t>	Only allow surveys done by driven route </a:t>
            </a:r>
          </a:p>
          <a:p>
            <a:r>
              <a:rPr lang="en-US" sz="3200" b="1" dirty="0"/>
              <a:t>Standardization of Application Information</a:t>
            </a:r>
          </a:p>
          <a:p>
            <a:pPr marL="822960" lvl="3" indent="0">
              <a:buNone/>
            </a:pPr>
            <a:r>
              <a:rPr lang="en-US" sz="1800" b="1" dirty="0"/>
              <a:t>Web browser all are different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1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1B24A5-8E2F-4E10-A02C-A60E9464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647115"/>
            <a:ext cx="10587580" cy="5964700"/>
          </a:xfrm>
        </p:spPr>
        <p:txBody>
          <a:bodyPr>
            <a:normAutofit/>
          </a:bodyPr>
          <a:lstStyle/>
          <a:p>
            <a:r>
              <a:rPr lang="en-US" sz="3200" dirty="0"/>
              <a:t>Electronic verification of permits</a:t>
            </a:r>
          </a:p>
          <a:p>
            <a:pPr marL="274320" lvl="1" indent="0">
              <a:buNone/>
            </a:pPr>
            <a:r>
              <a:rPr lang="en-US" dirty="0"/>
              <a:t>	Size of Device</a:t>
            </a:r>
          </a:p>
          <a:p>
            <a:r>
              <a:rPr lang="en-US" sz="3200" dirty="0"/>
              <a:t>Communication between state and industry</a:t>
            </a:r>
          </a:p>
          <a:p>
            <a:pPr marL="548640" lvl="2" indent="0">
              <a:buNone/>
            </a:pPr>
            <a:r>
              <a:rPr lang="en-US" sz="1800" dirty="0"/>
              <a:t>	Major changes list on front page</a:t>
            </a:r>
          </a:p>
          <a:p>
            <a:pPr marL="548640" lvl="2" indent="0">
              <a:buNone/>
            </a:pPr>
            <a:r>
              <a:rPr lang="en-US" sz="1800" dirty="0"/>
              <a:t>	Automated email notification of changes</a:t>
            </a:r>
          </a:p>
          <a:p>
            <a:pPr marL="548640" lvl="2" indent="0">
              <a:buNone/>
            </a:pPr>
            <a:r>
              <a:rPr lang="en-US" sz="1800" dirty="0"/>
              <a:t>	Office Closing</a:t>
            </a:r>
          </a:p>
          <a:p>
            <a:pPr marL="548640" lvl="2" indent="0">
              <a:buNone/>
            </a:pPr>
            <a:r>
              <a:rPr lang="en-US" sz="1800" dirty="0"/>
              <a:t>	Hours of Operation</a:t>
            </a:r>
          </a:p>
          <a:p>
            <a:pPr marL="548640" lvl="2" indent="0">
              <a:buNone/>
            </a:pPr>
            <a:r>
              <a:rPr lang="en-US" sz="1800" dirty="0"/>
              <a:t>	Holiday Restrictions</a:t>
            </a:r>
          </a:p>
          <a:p>
            <a:pPr marL="548640" lvl="2" indent="0">
              <a:buNone/>
            </a:pPr>
            <a:r>
              <a:rPr lang="en-US" sz="1800" dirty="0"/>
              <a:t>	Statute and rule changes</a:t>
            </a:r>
          </a:p>
          <a:p>
            <a:pPr marL="548640" lvl="2" indent="0">
              <a:buNone/>
            </a:pPr>
            <a:r>
              <a:rPr lang="en-US" sz="1800" dirty="0"/>
              <a:t>	Major events </a:t>
            </a:r>
            <a:r>
              <a:rPr lang="en-US" sz="1800"/>
              <a:t>affecting oversize</a:t>
            </a:r>
            <a:endParaRPr lang="en-US" sz="1800" dirty="0"/>
          </a:p>
          <a:p>
            <a:pPr marL="548640" lvl="2" indent="0">
              <a:buNone/>
            </a:pPr>
            <a:r>
              <a:rPr lang="en-US" sz="1800" dirty="0"/>
              <a:t>	Link to rules, regs and statues</a:t>
            </a:r>
          </a:p>
          <a:p>
            <a:r>
              <a:rPr lang="en-US" sz="3200" dirty="0"/>
              <a:t>Communication between states</a:t>
            </a:r>
          </a:p>
          <a:p>
            <a:pPr marL="548640" lvl="2" indent="0">
              <a:buNone/>
            </a:pPr>
            <a:r>
              <a:rPr lang="en-US" dirty="0"/>
              <a:t>	GIS Platform</a:t>
            </a:r>
          </a:p>
          <a:p>
            <a:pPr marL="548640" lvl="2" indent="0">
              <a:buNone/>
            </a:pPr>
            <a:r>
              <a:rPr lang="en-US" dirty="0"/>
              <a:t>	511 Accuracy	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2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1AB3F-DAB9-4689-812F-5B5EB79D9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with AASHTO Freight Operations Working Group on Feb 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291E2-0F61-4F8A-8476-F3AB0E204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Hoping to get back on track</a:t>
            </a:r>
          </a:p>
          <a:p>
            <a:pPr lvl="1"/>
            <a:r>
              <a:rPr lang="en-US" dirty="0"/>
              <a:t>AASHTO Meet with Committee Chairs In January for ideas </a:t>
            </a:r>
          </a:p>
          <a:p>
            <a:r>
              <a:rPr lang="en-US" sz="3200" dirty="0"/>
              <a:t>Two major topics of discussion planned</a:t>
            </a:r>
          </a:p>
          <a:p>
            <a:pPr lvl="1"/>
            <a:r>
              <a:rPr lang="en-US" dirty="0"/>
              <a:t>Bridge hits</a:t>
            </a:r>
          </a:p>
          <a:p>
            <a:pPr lvl="1"/>
            <a:r>
              <a:rPr lang="en-US" dirty="0"/>
              <a:t>Truck Parking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80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105</TotalTime>
  <Words>51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Wood Type</vt:lpstr>
      <vt:lpstr>Harmonization</vt:lpstr>
      <vt:lpstr>Last discussion prior to Aashto changes</vt:lpstr>
      <vt:lpstr>PowerPoint Presentation</vt:lpstr>
      <vt:lpstr>Meeting with AASHTO Freight Operations Working Group on Feb 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Harmonization</dc:title>
  <dc:creator>Darr, Jacqueline M.</dc:creator>
  <cp:lastModifiedBy>Darr, Jacqueline M.</cp:lastModifiedBy>
  <cp:revision>7</cp:revision>
  <dcterms:created xsi:type="dcterms:W3CDTF">2019-02-04T13:43:58Z</dcterms:created>
  <dcterms:modified xsi:type="dcterms:W3CDTF">2019-02-04T17:20:24Z</dcterms:modified>
</cp:coreProperties>
</file>