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937EA1-67AF-44A4-B479-D47F1AF7E20C}" v="569" dt="2019-02-14T22:57:53.4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>
      <p:cViewPr varScale="1">
        <p:scale>
          <a:sx n="91" d="100"/>
          <a:sy n="91" d="100"/>
        </p:scale>
        <p:origin x="6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EC3E05-6186-48B8-B5EC-B6486AA8C872}" type="doc">
      <dgm:prSet loTypeId="urn:microsoft.com/office/officeart/2005/8/layout/cycle6" loCatId="cycle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09B29A8-6605-4E93-8853-7BC90F250AC8}">
      <dgm:prSet/>
      <dgm:spPr/>
      <dgm:t>
        <a:bodyPr/>
        <a:lstStyle/>
        <a:p>
          <a:r>
            <a:rPr lang="en-US" dirty="0"/>
            <a:t>No Oversize Due to Weather</a:t>
          </a:r>
        </a:p>
      </dgm:t>
    </dgm:pt>
    <dgm:pt modelId="{886F9334-24A1-4F75-A7DB-411B20864238}" type="parTrans" cxnId="{DB30305F-0DF2-44CB-89EC-739CEB2D8E1F}">
      <dgm:prSet/>
      <dgm:spPr/>
      <dgm:t>
        <a:bodyPr/>
        <a:lstStyle/>
        <a:p>
          <a:endParaRPr lang="en-US"/>
        </a:p>
      </dgm:t>
    </dgm:pt>
    <dgm:pt modelId="{979E6A94-FC59-4404-9552-D39068A7EA1A}" type="sibTrans" cxnId="{DB30305F-0DF2-44CB-89EC-739CEB2D8E1F}">
      <dgm:prSet phldrT="01" phldr="0"/>
      <dgm:spPr/>
      <dgm:t>
        <a:bodyPr/>
        <a:lstStyle/>
        <a:p>
          <a:endParaRPr lang="en-US"/>
        </a:p>
      </dgm:t>
    </dgm:pt>
    <dgm:pt modelId="{8B50C9D8-0D80-42B1-82E8-8FCA49880921}">
      <dgm:prSet/>
      <dgm:spPr/>
      <dgm:t>
        <a:bodyPr/>
        <a:lstStyle/>
        <a:p>
          <a:r>
            <a:rPr lang="en-US" dirty="0"/>
            <a:t>Holiday Closings Order Permits Early w/Restrictions</a:t>
          </a:r>
        </a:p>
      </dgm:t>
    </dgm:pt>
    <dgm:pt modelId="{EFECED86-39C9-418B-92ED-93C16D673BE7}" type="parTrans" cxnId="{BCF3C252-7347-4A27-9E8A-141069B7064F}">
      <dgm:prSet/>
      <dgm:spPr/>
      <dgm:t>
        <a:bodyPr/>
        <a:lstStyle/>
        <a:p>
          <a:endParaRPr lang="en-US"/>
        </a:p>
      </dgm:t>
    </dgm:pt>
    <dgm:pt modelId="{360369F3-8F9A-4626-8409-E9AB5B20C4EF}" type="sibTrans" cxnId="{BCF3C252-7347-4A27-9E8A-141069B7064F}">
      <dgm:prSet phldrT="02" phldr="0"/>
      <dgm:spPr/>
      <dgm:t>
        <a:bodyPr/>
        <a:lstStyle/>
        <a:p>
          <a:endParaRPr lang="en-US"/>
        </a:p>
      </dgm:t>
    </dgm:pt>
    <dgm:pt modelId="{75A0D63C-4A6C-426C-BD92-E99950533F8F}">
      <dgm:prSet/>
      <dgm:spPr/>
      <dgm:t>
        <a:bodyPr/>
        <a:lstStyle/>
        <a:p>
          <a:r>
            <a:rPr lang="en-US" dirty="0"/>
            <a:t>Updates to Laws, Policies, Admin Rules</a:t>
          </a:r>
        </a:p>
      </dgm:t>
    </dgm:pt>
    <dgm:pt modelId="{B523D538-A5A8-4C45-934F-F987CBD70AD1}" type="parTrans" cxnId="{68C058DA-A06F-42B5-8DFB-F5C3165E0C44}">
      <dgm:prSet/>
      <dgm:spPr/>
      <dgm:t>
        <a:bodyPr/>
        <a:lstStyle/>
        <a:p>
          <a:endParaRPr lang="en-US"/>
        </a:p>
      </dgm:t>
    </dgm:pt>
    <dgm:pt modelId="{48B2E321-C0FD-42CB-878F-314F199C7062}" type="sibTrans" cxnId="{68C058DA-A06F-42B5-8DFB-F5C3165E0C44}">
      <dgm:prSet phldrT="03" phldr="0"/>
      <dgm:spPr/>
      <dgm:t>
        <a:bodyPr/>
        <a:lstStyle/>
        <a:p>
          <a:endParaRPr lang="en-US"/>
        </a:p>
      </dgm:t>
    </dgm:pt>
    <dgm:pt modelId="{C0A3DDC9-BCA9-41FA-8540-4A269605593C}">
      <dgm:prSet/>
      <dgm:spPr/>
      <dgm:t>
        <a:bodyPr/>
        <a:lstStyle/>
        <a:p>
          <a:r>
            <a:rPr lang="en-US" dirty="0"/>
            <a:t>Training Classes</a:t>
          </a:r>
        </a:p>
      </dgm:t>
    </dgm:pt>
    <dgm:pt modelId="{8AAB1965-4BA9-45E8-BEBD-690CFAF0D8DF}" type="parTrans" cxnId="{BB749621-A349-4242-99A6-D919EC8CAF9E}">
      <dgm:prSet/>
      <dgm:spPr/>
      <dgm:t>
        <a:bodyPr/>
        <a:lstStyle/>
        <a:p>
          <a:endParaRPr lang="en-US"/>
        </a:p>
      </dgm:t>
    </dgm:pt>
    <dgm:pt modelId="{DB5CE89A-F9DF-4349-9DAD-A14CE7CBA0DA}" type="sibTrans" cxnId="{BB749621-A349-4242-99A6-D919EC8CAF9E}">
      <dgm:prSet phldrT="04" phldr="0"/>
      <dgm:spPr/>
      <dgm:t>
        <a:bodyPr/>
        <a:lstStyle/>
        <a:p>
          <a:endParaRPr lang="en-US"/>
        </a:p>
      </dgm:t>
    </dgm:pt>
    <dgm:pt modelId="{25595547-9A25-436C-897C-E1B09268E8EA}">
      <dgm:prSet/>
      <dgm:spPr/>
      <dgm:t>
        <a:bodyPr/>
        <a:lstStyle/>
        <a:p>
          <a:r>
            <a:rPr lang="en-US" dirty="0"/>
            <a:t>Computer System Changes</a:t>
          </a:r>
        </a:p>
      </dgm:t>
    </dgm:pt>
    <dgm:pt modelId="{CA89238E-225C-4513-AC13-76937CA98018}" type="parTrans" cxnId="{CC8ABC26-D32F-49FF-BAE6-73479A2B6B35}">
      <dgm:prSet/>
      <dgm:spPr/>
      <dgm:t>
        <a:bodyPr/>
        <a:lstStyle/>
        <a:p>
          <a:endParaRPr lang="en-US"/>
        </a:p>
      </dgm:t>
    </dgm:pt>
    <dgm:pt modelId="{012A12AA-D420-476B-BA1C-80C193F842EF}" type="sibTrans" cxnId="{CC8ABC26-D32F-49FF-BAE6-73479A2B6B35}">
      <dgm:prSet/>
      <dgm:spPr/>
      <dgm:t>
        <a:bodyPr/>
        <a:lstStyle/>
        <a:p>
          <a:endParaRPr lang="en-US"/>
        </a:p>
      </dgm:t>
    </dgm:pt>
    <dgm:pt modelId="{9F4AA4EB-09F1-4A8B-A522-887EF08FB14E}" type="pres">
      <dgm:prSet presAssocID="{61EC3E05-6186-48B8-B5EC-B6486AA8C872}" presName="cycle" presStyleCnt="0">
        <dgm:presLayoutVars>
          <dgm:dir/>
          <dgm:resizeHandles val="exact"/>
        </dgm:presLayoutVars>
      </dgm:prSet>
      <dgm:spPr/>
    </dgm:pt>
    <dgm:pt modelId="{DE9957CF-DAEC-49A4-B972-5DC507C044D7}" type="pres">
      <dgm:prSet presAssocID="{909B29A8-6605-4E93-8853-7BC90F250AC8}" presName="node" presStyleLbl="node1" presStyleIdx="0" presStyleCnt="5">
        <dgm:presLayoutVars>
          <dgm:bulletEnabled val="1"/>
        </dgm:presLayoutVars>
      </dgm:prSet>
      <dgm:spPr/>
    </dgm:pt>
    <dgm:pt modelId="{65AE060E-4657-425A-BE05-744628FF2B10}" type="pres">
      <dgm:prSet presAssocID="{909B29A8-6605-4E93-8853-7BC90F250AC8}" presName="spNode" presStyleCnt="0"/>
      <dgm:spPr/>
    </dgm:pt>
    <dgm:pt modelId="{DE10ED8E-E42A-4994-901B-A07E8D493AAA}" type="pres">
      <dgm:prSet presAssocID="{979E6A94-FC59-4404-9552-D39068A7EA1A}" presName="sibTrans" presStyleLbl="sibTrans1D1" presStyleIdx="0" presStyleCnt="5"/>
      <dgm:spPr/>
    </dgm:pt>
    <dgm:pt modelId="{7B69A6EF-96CC-4377-B4EA-DB028F5CC3BB}" type="pres">
      <dgm:prSet presAssocID="{8B50C9D8-0D80-42B1-82E8-8FCA49880921}" presName="node" presStyleLbl="node1" presStyleIdx="1" presStyleCnt="5">
        <dgm:presLayoutVars>
          <dgm:bulletEnabled val="1"/>
        </dgm:presLayoutVars>
      </dgm:prSet>
      <dgm:spPr/>
    </dgm:pt>
    <dgm:pt modelId="{92CED0BF-12BA-4ACF-8CB6-7296CCBD1527}" type="pres">
      <dgm:prSet presAssocID="{8B50C9D8-0D80-42B1-82E8-8FCA49880921}" presName="spNode" presStyleCnt="0"/>
      <dgm:spPr/>
    </dgm:pt>
    <dgm:pt modelId="{ACA6CB30-67C1-4C2E-AF63-8FE137E7B25B}" type="pres">
      <dgm:prSet presAssocID="{360369F3-8F9A-4626-8409-E9AB5B20C4EF}" presName="sibTrans" presStyleLbl="sibTrans1D1" presStyleIdx="1" presStyleCnt="5"/>
      <dgm:spPr/>
    </dgm:pt>
    <dgm:pt modelId="{E41DB69C-6EDB-474A-BD1F-AA6B3399E2FB}" type="pres">
      <dgm:prSet presAssocID="{75A0D63C-4A6C-426C-BD92-E99950533F8F}" presName="node" presStyleLbl="node1" presStyleIdx="2" presStyleCnt="5">
        <dgm:presLayoutVars>
          <dgm:bulletEnabled val="1"/>
        </dgm:presLayoutVars>
      </dgm:prSet>
      <dgm:spPr/>
    </dgm:pt>
    <dgm:pt modelId="{BC63E403-AD3D-4553-B023-31C7D2EB2CD9}" type="pres">
      <dgm:prSet presAssocID="{75A0D63C-4A6C-426C-BD92-E99950533F8F}" presName="spNode" presStyleCnt="0"/>
      <dgm:spPr/>
    </dgm:pt>
    <dgm:pt modelId="{2DAABCC9-D869-40D3-9392-B69728970A10}" type="pres">
      <dgm:prSet presAssocID="{48B2E321-C0FD-42CB-878F-314F199C7062}" presName="sibTrans" presStyleLbl="sibTrans1D1" presStyleIdx="2" presStyleCnt="5"/>
      <dgm:spPr/>
    </dgm:pt>
    <dgm:pt modelId="{0F20819B-6E0C-4AFB-8D5D-27C46D0AC03A}" type="pres">
      <dgm:prSet presAssocID="{C0A3DDC9-BCA9-41FA-8540-4A269605593C}" presName="node" presStyleLbl="node1" presStyleIdx="3" presStyleCnt="5">
        <dgm:presLayoutVars>
          <dgm:bulletEnabled val="1"/>
        </dgm:presLayoutVars>
      </dgm:prSet>
      <dgm:spPr/>
    </dgm:pt>
    <dgm:pt modelId="{455BAFB6-2BCB-445E-B0A3-3EFD43E6ECC7}" type="pres">
      <dgm:prSet presAssocID="{C0A3DDC9-BCA9-41FA-8540-4A269605593C}" presName="spNode" presStyleCnt="0"/>
      <dgm:spPr/>
    </dgm:pt>
    <dgm:pt modelId="{BE717AE4-1E8C-4A6A-B5EB-781874CBDDDE}" type="pres">
      <dgm:prSet presAssocID="{DB5CE89A-F9DF-4349-9DAD-A14CE7CBA0DA}" presName="sibTrans" presStyleLbl="sibTrans1D1" presStyleIdx="3" presStyleCnt="5"/>
      <dgm:spPr/>
    </dgm:pt>
    <dgm:pt modelId="{FB6F91D8-A2B8-4656-8C3C-5F914EA6B308}" type="pres">
      <dgm:prSet presAssocID="{25595547-9A25-436C-897C-E1B09268E8EA}" presName="node" presStyleLbl="node1" presStyleIdx="4" presStyleCnt="5">
        <dgm:presLayoutVars>
          <dgm:bulletEnabled val="1"/>
        </dgm:presLayoutVars>
      </dgm:prSet>
      <dgm:spPr/>
    </dgm:pt>
    <dgm:pt modelId="{C77E132F-1444-44EF-9577-4379061698FC}" type="pres">
      <dgm:prSet presAssocID="{25595547-9A25-436C-897C-E1B09268E8EA}" presName="spNode" presStyleCnt="0"/>
      <dgm:spPr/>
    </dgm:pt>
    <dgm:pt modelId="{33BB7A51-3207-45FB-9A5F-BE1C69A4AC28}" type="pres">
      <dgm:prSet presAssocID="{012A12AA-D420-476B-BA1C-80C193F842EF}" presName="sibTrans" presStyleLbl="sibTrans1D1" presStyleIdx="4" presStyleCnt="5"/>
      <dgm:spPr/>
    </dgm:pt>
  </dgm:ptLst>
  <dgm:cxnLst>
    <dgm:cxn modelId="{AC71E400-9E11-48D3-BAF5-AAFB5CEC2FA5}" type="presOf" srcId="{75A0D63C-4A6C-426C-BD92-E99950533F8F}" destId="{E41DB69C-6EDB-474A-BD1F-AA6B3399E2FB}" srcOrd="0" destOrd="0" presId="urn:microsoft.com/office/officeart/2005/8/layout/cycle6"/>
    <dgm:cxn modelId="{A0375021-A602-4A30-AF6F-177FCEAE478F}" type="presOf" srcId="{909B29A8-6605-4E93-8853-7BC90F250AC8}" destId="{DE9957CF-DAEC-49A4-B972-5DC507C044D7}" srcOrd="0" destOrd="0" presId="urn:microsoft.com/office/officeart/2005/8/layout/cycle6"/>
    <dgm:cxn modelId="{BB749621-A349-4242-99A6-D919EC8CAF9E}" srcId="{61EC3E05-6186-48B8-B5EC-B6486AA8C872}" destId="{C0A3DDC9-BCA9-41FA-8540-4A269605593C}" srcOrd="3" destOrd="0" parTransId="{8AAB1965-4BA9-45E8-BEBD-690CFAF0D8DF}" sibTransId="{DB5CE89A-F9DF-4349-9DAD-A14CE7CBA0DA}"/>
    <dgm:cxn modelId="{CC8ABC26-D32F-49FF-BAE6-73479A2B6B35}" srcId="{61EC3E05-6186-48B8-B5EC-B6486AA8C872}" destId="{25595547-9A25-436C-897C-E1B09268E8EA}" srcOrd="4" destOrd="0" parTransId="{CA89238E-225C-4513-AC13-76937CA98018}" sibTransId="{012A12AA-D420-476B-BA1C-80C193F842EF}"/>
    <dgm:cxn modelId="{CAF12131-F527-430E-B423-D016921F72D8}" type="presOf" srcId="{360369F3-8F9A-4626-8409-E9AB5B20C4EF}" destId="{ACA6CB30-67C1-4C2E-AF63-8FE137E7B25B}" srcOrd="0" destOrd="0" presId="urn:microsoft.com/office/officeart/2005/8/layout/cycle6"/>
    <dgm:cxn modelId="{4B14E732-E3BC-4DAB-BCA9-5EB776A0122F}" type="presOf" srcId="{8B50C9D8-0D80-42B1-82E8-8FCA49880921}" destId="{7B69A6EF-96CC-4377-B4EA-DB028F5CC3BB}" srcOrd="0" destOrd="0" presId="urn:microsoft.com/office/officeart/2005/8/layout/cycle6"/>
    <dgm:cxn modelId="{1A67CB35-61E1-43FE-BCDA-21AF47B935AC}" type="presOf" srcId="{012A12AA-D420-476B-BA1C-80C193F842EF}" destId="{33BB7A51-3207-45FB-9A5F-BE1C69A4AC28}" srcOrd="0" destOrd="0" presId="urn:microsoft.com/office/officeart/2005/8/layout/cycle6"/>
    <dgm:cxn modelId="{DB30305F-0DF2-44CB-89EC-739CEB2D8E1F}" srcId="{61EC3E05-6186-48B8-B5EC-B6486AA8C872}" destId="{909B29A8-6605-4E93-8853-7BC90F250AC8}" srcOrd="0" destOrd="0" parTransId="{886F9334-24A1-4F75-A7DB-411B20864238}" sibTransId="{979E6A94-FC59-4404-9552-D39068A7EA1A}"/>
    <dgm:cxn modelId="{BCF3C252-7347-4A27-9E8A-141069B7064F}" srcId="{61EC3E05-6186-48B8-B5EC-B6486AA8C872}" destId="{8B50C9D8-0D80-42B1-82E8-8FCA49880921}" srcOrd="1" destOrd="0" parTransId="{EFECED86-39C9-418B-92ED-93C16D673BE7}" sibTransId="{360369F3-8F9A-4626-8409-E9AB5B20C4EF}"/>
    <dgm:cxn modelId="{1A34B879-DB34-4349-A6CA-EBA544EA6B1E}" type="presOf" srcId="{61EC3E05-6186-48B8-B5EC-B6486AA8C872}" destId="{9F4AA4EB-09F1-4A8B-A522-887EF08FB14E}" srcOrd="0" destOrd="0" presId="urn:microsoft.com/office/officeart/2005/8/layout/cycle6"/>
    <dgm:cxn modelId="{DBFD6FC7-CCEB-4282-A18A-2ABC2073321C}" type="presOf" srcId="{979E6A94-FC59-4404-9552-D39068A7EA1A}" destId="{DE10ED8E-E42A-4994-901B-A07E8D493AAA}" srcOrd="0" destOrd="0" presId="urn:microsoft.com/office/officeart/2005/8/layout/cycle6"/>
    <dgm:cxn modelId="{D853FFCB-C254-4A60-B117-12C56A04A649}" type="presOf" srcId="{DB5CE89A-F9DF-4349-9DAD-A14CE7CBA0DA}" destId="{BE717AE4-1E8C-4A6A-B5EB-781874CBDDDE}" srcOrd="0" destOrd="0" presId="urn:microsoft.com/office/officeart/2005/8/layout/cycle6"/>
    <dgm:cxn modelId="{68C058DA-A06F-42B5-8DFB-F5C3165E0C44}" srcId="{61EC3E05-6186-48B8-B5EC-B6486AA8C872}" destId="{75A0D63C-4A6C-426C-BD92-E99950533F8F}" srcOrd="2" destOrd="0" parTransId="{B523D538-A5A8-4C45-934F-F987CBD70AD1}" sibTransId="{48B2E321-C0FD-42CB-878F-314F199C7062}"/>
    <dgm:cxn modelId="{5F2730DE-2528-464C-A78B-9A7C95E0E03C}" type="presOf" srcId="{25595547-9A25-436C-897C-E1B09268E8EA}" destId="{FB6F91D8-A2B8-4656-8C3C-5F914EA6B308}" srcOrd="0" destOrd="0" presId="urn:microsoft.com/office/officeart/2005/8/layout/cycle6"/>
    <dgm:cxn modelId="{4474ECDF-8913-44F6-9DB3-67ACD980E688}" type="presOf" srcId="{48B2E321-C0FD-42CB-878F-314F199C7062}" destId="{2DAABCC9-D869-40D3-9392-B69728970A10}" srcOrd="0" destOrd="0" presId="urn:microsoft.com/office/officeart/2005/8/layout/cycle6"/>
    <dgm:cxn modelId="{AD6BADE3-FBC5-490B-8971-A8A2C3FBEFC3}" type="presOf" srcId="{C0A3DDC9-BCA9-41FA-8540-4A269605593C}" destId="{0F20819B-6E0C-4AFB-8D5D-27C46D0AC03A}" srcOrd="0" destOrd="0" presId="urn:microsoft.com/office/officeart/2005/8/layout/cycle6"/>
    <dgm:cxn modelId="{9547BBC7-68B6-4A74-AB8A-04D67A744784}" type="presParOf" srcId="{9F4AA4EB-09F1-4A8B-A522-887EF08FB14E}" destId="{DE9957CF-DAEC-49A4-B972-5DC507C044D7}" srcOrd="0" destOrd="0" presId="urn:microsoft.com/office/officeart/2005/8/layout/cycle6"/>
    <dgm:cxn modelId="{FBC0EC6B-C8AB-4F6D-BBB6-CF37E5D52B57}" type="presParOf" srcId="{9F4AA4EB-09F1-4A8B-A522-887EF08FB14E}" destId="{65AE060E-4657-425A-BE05-744628FF2B10}" srcOrd="1" destOrd="0" presId="urn:microsoft.com/office/officeart/2005/8/layout/cycle6"/>
    <dgm:cxn modelId="{2A733019-9CB2-48BB-86E4-162C6A0F1CA5}" type="presParOf" srcId="{9F4AA4EB-09F1-4A8B-A522-887EF08FB14E}" destId="{DE10ED8E-E42A-4994-901B-A07E8D493AAA}" srcOrd="2" destOrd="0" presId="urn:microsoft.com/office/officeart/2005/8/layout/cycle6"/>
    <dgm:cxn modelId="{7CB02E1A-8139-4DA9-B30E-E838D5D38144}" type="presParOf" srcId="{9F4AA4EB-09F1-4A8B-A522-887EF08FB14E}" destId="{7B69A6EF-96CC-4377-B4EA-DB028F5CC3BB}" srcOrd="3" destOrd="0" presId="urn:microsoft.com/office/officeart/2005/8/layout/cycle6"/>
    <dgm:cxn modelId="{8BA68F0C-8597-4B81-AB01-1E95F7884643}" type="presParOf" srcId="{9F4AA4EB-09F1-4A8B-A522-887EF08FB14E}" destId="{92CED0BF-12BA-4ACF-8CB6-7296CCBD1527}" srcOrd="4" destOrd="0" presId="urn:microsoft.com/office/officeart/2005/8/layout/cycle6"/>
    <dgm:cxn modelId="{00B15868-1167-4ED6-8133-9FB758DBC6C2}" type="presParOf" srcId="{9F4AA4EB-09F1-4A8B-A522-887EF08FB14E}" destId="{ACA6CB30-67C1-4C2E-AF63-8FE137E7B25B}" srcOrd="5" destOrd="0" presId="urn:microsoft.com/office/officeart/2005/8/layout/cycle6"/>
    <dgm:cxn modelId="{E9F49674-084F-45F2-9DA4-2CC332CB1B1D}" type="presParOf" srcId="{9F4AA4EB-09F1-4A8B-A522-887EF08FB14E}" destId="{E41DB69C-6EDB-474A-BD1F-AA6B3399E2FB}" srcOrd="6" destOrd="0" presId="urn:microsoft.com/office/officeart/2005/8/layout/cycle6"/>
    <dgm:cxn modelId="{97E05118-A302-466E-B5D1-367CA03A51D9}" type="presParOf" srcId="{9F4AA4EB-09F1-4A8B-A522-887EF08FB14E}" destId="{BC63E403-AD3D-4553-B023-31C7D2EB2CD9}" srcOrd="7" destOrd="0" presId="urn:microsoft.com/office/officeart/2005/8/layout/cycle6"/>
    <dgm:cxn modelId="{8E55A534-C688-4EDE-A1BC-95F3A2C1B264}" type="presParOf" srcId="{9F4AA4EB-09F1-4A8B-A522-887EF08FB14E}" destId="{2DAABCC9-D869-40D3-9392-B69728970A10}" srcOrd="8" destOrd="0" presId="urn:microsoft.com/office/officeart/2005/8/layout/cycle6"/>
    <dgm:cxn modelId="{3AAA6A32-EE00-49E0-A5ED-136DC92CB2B3}" type="presParOf" srcId="{9F4AA4EB-09F1-4A8B-A522-887EF08FB14E}" destId="{0F20819B-6E0C-4AFB-8D5D-27C46D0AC03A}" srcOrd="9" destOrd="0" presId="urn:microsoft.com/office/officeart/2005/8/layout/cycle6"/>
    <dgm:cxn modelId="{2A2AA69F-834F-4A84-9F52-0AFF13A6D1F5}" type="presParOf" srcId="{9F4AA4EB-09F1-4A8B-A522-887EF08FB14E}" destId="{455BAFB6-2BCB-445E-B0A3-3EFD43E6ECC7}" srcOrd="10" destOrd="0" presId="urn:microsoft.com/office/officeart/2005/8/layout/cycle6"/>
    <dgm:cxn modelId="{7B5425F5-134E-4C78-9D8A-E8607065642F}" type="presParOf" srcId="{9F4AA4EB-09F1-4A8B-A522-887EF08FB14E}" destId="{BE717AE4-1E8C-4A6A-B5EB-781874CBDDDE}" srcOrd="11" destOrd="0" presId="urn:microsoft.com/office/officeart/2005/8/layout/cycle6"/>
    <dgm:cxn modelId="{72504FA6-89B9-4AF5-BB4B-F16BDEFF094B}" type="presParOf" srcId="{9F4AA4EB-09F1-4A8B-A522-887EF08FB14E}" destId="{FB6F91D8-A2B8-4656-8C3C-5F914EA6B308}" srcOrd="12" destOrd="0" presId="urn:microsoft.com/office/officeart/2005/8/layout/cycle6"/>
    <dgm:cxn modelId="{9F974FCB-E5BA-4995-B0D0-60667DBA4114}" type="presParOf" srcId="{9F4AA4EB-09F1-4A8B-A522-887EF08FB14E}" destId="{C77E132F-1444-44EF-9577-4379061698FC}" srcOrd="13" destOrd="0" presId="urn:microsoft.com/office/officeart/2005/8/layout/cycle6"/>
    <dgm:cxn modelId="{4E6C059B-E830-489A-A1F7-7C1C456AC14E}" type="presParOf" srcId="{9F4AA4EB-09F1-4A8B-A522-887EF08FB14E}" destId="{33BB7A51-3207-45FB-9A5F-BE1C69A4AC28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9957CF-DAEC-49A4-B972-5DC507C044D7}">
      <dsp:nvSpPr>
        <dsp:cNvPr id="0" name=""/>
        <dsp:cNvSpPr/>
      </dsp:nvSpPr>
      <dsp:spPr>
        <a:xfrm>
          <a:off x="3898877" y="2364"/>
          <a:ext cx="1428011" cy="92820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No Oversize Due to Weather</a:t>
          </a:r>
        </a:p>
      </dsp:txBody>
      <dsp:txXfrm>
        <a:off x="3944188" y="47675"/>
        <a:ext cx="1337389" cy="837585"/>
      </dsp:txXfrm>
    </dsp:sp>
    <dsp:sp modelId="{DE10ED8E-E42A-4994-901B-A07E8D493AAA}">
      <dsp:nvSpPr>
        <dsp:cNvPr id="0" name=""/>
        <dsp:cNvSpPr/>
      </dsp:nvSpPr>
      <dsp:spPr>
        <a:xfrm>
          <a:off x="2757311" y="466467"/>
          <a:ext cx="3711144" cy="3711144"/>
        </a:xfrm>
        <a:custGeom>
          <a:avLst/>
          <a:gdLst/>
          <a:ahLst/>
          <a:cxnLst/>
          <a:rect l="0" t="0" r="0" b="0"/>
          <a:pathLst>
            <a:path>
              <a:moveTo>
                <a:pt x="2579402" y="147000"/>
              </a:moveTo>
              <a:arcTo wR="1855572" hR="1855572" stAng="17577585" swAng="1962931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69A6EF-96CC-4377-B4EA-DB028F5CC3BB}">
      <dsp:nvSpPr>
        <dsp:cNvPr id="0" name=""/>
        <dsp:cNvSpPr/>
      </dsp:nvSpPr>
      <dsp:spPr>
        <a:xfrm>
          <a:off x="5663631" y="1284532"/>
          <a:ext cx="1428011" cy="928207"/>
        </a:xfrm>
        <a:prstGeom prst="roundRect">
          <a:avLst/>
        </a:prstGeom>
        <a:solidFill>
          <a:schemeClr val="accent5">
            <a:hueOff val="-5330780"/>
            <a:satOff val="3030"/>
            <a:lumOff val="-250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Holiday Closings Order Permits Early w/Restrictions</a:t>
          </a:r>
        </a:p>
      </dsp:txBody>
      <dsp:txXfrm>
        <a:off x="5708942" y="1329843"/>
        <a:ext cx="1337389" cy="837585"/>
      </dsp:txXfrm>
    </dsp:sp>
    <dsp:sp modelId="{ACA6CB30-67C1-4C2E-AF63-8FE137E7B25B}">
      <dsp:nvSpPr>
        <dsp:cNvPr id="0" name=""/>
        <dsp:cNvSpPr/>
      </dsp:nvSpPr>
      <dsp:spPr>
        <a:xfrm>
          <a:off x="2757311" y="466467"/>
          <a:ext cx="3711144" cy="3711144"/>
        </a:xfrm>
        <a:custGeom>
          <a:avLst/>
          <a:gdLst/>
          <a:ahLst/>
          <a:cxnLst/>
          <a:rect l="0" t="0" r="0" b="0"/>
          <a:pathLst>
            <a:path>
              <a:moveTo>
                <a:pt x="3708584" y="1758139"/>
              </a:moveTo>
              <a:arcTo wR="1855572" hR="1855572" stAng="21419407" swAng="2197374"/>
            </a:path>
          </a:pathLst>
        </a:custGeom>
        <a:noFill/>
        <a:ln w="9525" cap="flat" cmpd="sng" algn="ctr">
          <a:solidFill>
            <a:schemeClr val="accent5">
              <a:hueOff val="-5330780"/>
              <a:satOff val="3030"/>
              <a:lumOff val="-25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1DB69C-6EDB-474A-BD1F-AA6B3399E2FB}">
      <dsp:nvSpPr>
        <dsp:cNvPr id="0" name=""/>
        <dsp:cNvSpPr/>
      </dsp:nvSpPr>
      <dsp:spPr>
        <a:xfrm>
          <a:off x="4989555" y="3359125"/>
          <a:ext cx="1428011" cy="928207"/>
        </a:xfrm>
        <a:prstGeom prst="roundRect">
          <a:avLst/>
        </a:prstGeom>
        <a:solidFill>
          <a:schemeClr val="accent5">
            <a:hueOff val="-10661560"/>
            <a:satOff val="6060"/>
            <a:lumOff val="-500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Updates to Laws, Policies, Admin Rules</a:t>
          </a:r>
        </a:p>
      </dsp:txBody>
      <dsp:txXfrm>
        <a:off x="5034866" y="3404436"/>
        <a:ext cx="1337389" cy="837585"/>
      </dsp:txXfrm>
    </dsp:sp>
    <dsp:sp modelId="{2DAABCC9-D869-40D3-9392-B69728970A10}">
      <dsp:nvSpPr>
        <dsp:cNvPr id="0" name=""/>
        <dsp:cNvSpPr/>
      </dsp:nvSpPr>
      <dsp:spPr>
        <a:xfrm>
          <a:off x="2757311" y="466467"/>
          <a:ext cx="3711144" cy="3711144"/>
        </a:xfrm>
        <a:custGeom>
          <a:avLst/>
          <a:gdLst/>
          <a:ahLst/>
          <a:cxnLst/>
          <a:rect l="0" t="0" r="0" b="0"/>
          <a:pathLst>
            <a:path>
              <a:moveTo>
                <a:pt x="2224864" y="3674025"/>
              </a:moveTo>
              <a:arcTo wR="1855572" hR="1855572" stAng="4711227" swAng="1377546"/>
            </a:path>
          </a:pathLst>
        </a:custGeom>
        <a:noFill/>
        <a:ln w="9525" cap="flat" cmpd="sng" algn="ctr">
          <a:solidFill>
            <a:schemeClr val="accent5">
              <a:hueOff val="-10661560"/>
              <a:satOff val="6060"/>
              <a:lumOff val="-50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20819B-6E0C-4AFB-8D5D-27C46D0AC03A}">
      <dsp:nvSpPr>
        <dsp:cNvPr id="0" name=""/>
        <dsp:cNvSpPr/>
      </dsp:nvSpPr>
      <dsp:spPr>
        <a:xfrm>
          <a:off x="2808199" y="3359125"/>
          <a:ext cx="1428011" cy="928207"/>
        </a:xfrm>
        <a:prstGeom prst="roundRect">
          <a:avLst/>
        </a:prstGeom>
        <a:solidFill>
          <a:schemeClr val="accent5">
            <a:hueOff val="-15992340"/>
            <a:satOff val="9089"/>
            <a:lumOff val="-750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Training Classes</a:t>
          </a:r>
        </a:p>
      </dsp:txBody>
      <dsp:txXfrm>
        <a:off x="2853510" y="3404436"/>
        <a:ext cx="1337389" cy="837585"/>
      </dsp:txXfrm>
    </dsp:sp>
    <dsp:sp modelId="{BE717AE4-1E8C-4A6A-B5EB-781874CBDDDE}">
      <dsp:nvSpPr>
        <dsp:cNvPr id="0" name=""/>
        <dsp:cNvSpPr/>
      </dsp:nvSpPr>
      <dsp:spPr>
        <a:xfrm>
          <a:off x="2757311" y="466467"/>
          <a:ext cx="3711144" cy="3711144"/>
        </a:xfrm>
        <a:custGeom>
          <a:avLst/>
          <a:gdLst/>
          <a:ahLst/>
          <a:cxnLst/>
          <a:rect l="0" t="0" r="0" b="0"/>
          <a:pathLst>
            <a:path>
              <a:moveTo>
                <a:pt x="310259" y="2882781"/>
              </a:moveTo>
              <a:arcTo wR="1855572" hR="1855572" stAng="8783219" swAng="2197374"/>
            </a:path>
          </a:pathLst>
        </a:custGeom>
        <a:noFill/>
        <a:ln w="9525" cap="flat" cmpd="sng" algn="ctr">
          <a:solidFill>
            <a:schemeClr val="accent5">
              <a:hueOff val="-15992340"/>
              <a:satOff val="9089"/>
              <a:lumOff val="-75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F91D8-A2B8-4656-8C3C-5F914EA6B308}">
      <dsp:nvSpPr>
        <dsp:cNvPr id="0" name=""/>
        <dsp:cNvSpPr/>
      </dsp:nvSpPr>
      <dsp:spPr>
        <a:xfrm>
          <a:off x="2134123" y="1284532"/>
          <a:ext cx="1428011" cy="928207"/>
        </a:xfrm>
        <a:prstGeom prst="roundRect">
          <a:avLst/>
        </a:prstGeom>
        <a:solidFill>
          <a:schemeClr val="accent5">
            <a:hueOff val="-21323121"/>
            <a:satOff val="12119"/>
            <a:lumOff val="-1000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Computer System Changes</a:t>
          </a:r>
        </a:p>
      </dsp:txBody>
      <dsp:txXfrm>
        <a:off x="2179434" y="1329843"/>
        <a:ext cx="1337389" cy="837585"/>
      </dsp:txXfrm>
    </dsp:sp>
    <dsp:sp modelId="{33BB7A51-3207-45FB-9A5F-BE1C69A4AC28}">
      <dsp:nvSpPr>
        <dsp:cNvPr id="0" name=""/>
        <dsp:cNvSpPr/>
      </dsp:nvSpPr>
      <dsp:spPr>
        <a:xfrm>
          <a:off x="2757311" y="466467"/>
          <a:ext cx="3711144" cy="3711144"/>
        </a:xfrm>
        <a:custGeom>
          <a:avLst/>
          <a:gdLst/>
          <a:ahLst/>
          <a:cxnLst/>
          <a:rect l="0" t="0" r="0" b="0"/>
          <a:pathLst>
            <a:path>
              <a:moveTo>
                <a:pt x="323138" y="809247"/>
              </a:moveTo>
              <a:arcTo wR="1855572" hR="1855572" stAng="12859484" swAng="1962931"/>
            </a:path>
          </a:pathLst>
        </a:custGeom>
        <a:noFill/>
        <a:ln w="9525" cap="flat" cmpd="sng" algn="ctr">
          <a:solidFill>
            <a:schemeClr val="accent5">
              <a:hueOff val="-21323121"/>
              <a:satOff val="12119"/>
              <a:lumOff val="-100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3F9B-5E4F-4236-8EAD-FA3B0F03613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04F6D-F7C5-4628-B3CA-5505C609B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295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3F9B-5E4F-4236-8EAD-FA3B0F03613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04F6D-F7C5-4628-B3CA-5505C609BCE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18675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3F9B-5E4F-4236-8EAD-FA3B0F03613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04F6D-F7C5-4628-B3CA-5505C609BCE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04770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3F9B-5E4F-4236-8EAD-FA3B0F03613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04F6D-F7C5-4628-B3CA-5505C609BCE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54690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3F9B-5E4F-4236-8EAD-FA3B0F03613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04F6D-F7C5-4628-B3CA-5505C609BCE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58201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3F9B-5E4F-4236-8EAD-FA3B0F03613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04F6D-F7C5-4628-B3CA-5505C609BCE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33709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3F9B-5E4F-4236-8EAD-FA3B0F03613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04F6D-F7C5-4628-B3CA-5505C609BCE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6907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3F9B-5E4F-4236-8EAD-FA3B0F03613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04F6D-F7C5-4628-B3CA-5505C609BCE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436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3F9B-5E4F-4236-8EAD-FA3B0F03613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04F6D-F7C5-4628-B3CA-5505C609BCE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62192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3F9B-5E4F-4236-8EAD-FA3B0F03613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04F6D-F7C5-4628-B3CA-5505C609B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9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3F9B-5E4F-4236-8EAD-FA3B0F03613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04F6D-F7C5-4628-B3CA-5505C609B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6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FF383F9B-5E4F-4236-8EAD-FA3B0F03613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90304F6D-F7C5-4628-B3CA-5505C609B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290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7">
            <a:extLst>
              <a:ext uri="{FF2B5EF4-FFF2-40B4-BE49-F238E27FC236}">
                <a16:creationId xmlns:a16="http://schemas.microsoft.com/office/drawing/2014/main" id="{19209BDA-C3E7-40D6-A138-4813C3102B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85949246-212C-4DB1-9061-7E53927B3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AC744C-0BCA-47A3-AFB2-46BE79EF5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1028699"/>
            <a:ext cx="9418320" cy="3862083"/>
          </a:xfrm>
        </p:spPr>
        <p:txBody>
          <a:bodyPr vert="horz" lIns="91440" tIns="27432" rIns="91440" bIns="45720" rtlCol="0" anchor="ctr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6000">
                <a:solidFill>
                  <a:schemeClr val="tx1"/>
                </a:solidFill>
              </a:rPr>
              <a:t>North Dakota Highway Patrol App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5FB2E-F9ED-4187-88D7-907010D7A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5237670"/>
            <a:ext cx="9418320" cy="118326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200" spc="30">
                <a:solidFill>
                  <a:schemeClr val="tx1">
                    <a:lumMod val="75000"/>
                  </a:schemeClr>
                </a:solidFill>
              </a:rPr>
              <a:t>Jackie Darr- NDHP Permits	</a:t>
            </a:r>
          </a:p>
        </p:txBody>
      </p:sp>
      <p:cxnSp>
        <p:nvCxnSpPr>
          <p:cNvPr id="19" name="Straight Connector 11">
            <a:extLst>
              <a:ext uri="{FF2B5EF4-FFF2-40B4-BE49-F238E27FC236}">
                <a16:creationId xmlns:a16="http://schemas.microsoft.com/office/drawing/2014/main" id="{D7E8ECA2-60A0-4D39-817D-F1E982ED7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51500" y="5097592"/>
            <a:ext cx="59639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70365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0E99ED6D-365F-4CAE-942F-ECA78F74B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F52E1877-3902-4B70-8515-0964EDC30C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D02A5863-EFF7-462C-8FF5-B710B33E2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0333228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18FB7E-A939-4443-AF6D-38355D80C3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925" y="316652"/>
            <a:ext cx="5013198" cy="606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98862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0">
            <a:extLst>
              <a:ext uri="{FF2B5EF4-FFF2-40B4-BE49-F238E27FC236}">
                <a16:creationId xmlns:a16="http://schemas.microsoft.com/office/drawing/2014/main" id="{2BF1240D-30DF-4A2D-A957-A0D15FE3C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5435A6A-6B9F-43E1-A629-6DD3CC7AD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25D764C-89F2-4177-82C9-EA02470E8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0"/>
            <a:ext cx="10835640" cy="494995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4602E20-3B09-48D1-87E0-DD444D530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5105400"/>
            <a:ext cx="10835640" cy="1752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D1BA69-B2EC-4008-A97A-7ED50EC68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183" y="5181600"/>
            <a:ext cx="10156435" cy="1076324"/>
          </a:xfrm>
        </p:spPr>
        <p:txBody>
          <a:bodyPr vert="horz" lIns="91440" tIns="27432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5400" dirty="0">
                <a:solidFill>
                  <a:schemeClr val="tx1"/>
                </a:solidFill>
              </a:rPr>
              <a:t>Get Push Alerts	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7612269-A7F5-415D-B1FF-DF8A880885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5714" y="756284"/>
            <a:ext cx="2075192" cy="38252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0ACC827-70DD-4856-82E9-EEED17122E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5676" y="756284"/>
            <a:ext cx="2668104" cy="382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33196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5879C-54D5-4625-95A0-BBA345833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5143500"/>
            <a:ext cx="9692640" cy="132556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What does NDHP Permits </a:t>
            </a:r>
            <a:br>
              <a:rPr lang="en-US" dirty="0"/>
            </a:br>
            <a:r>
              <a:rPr lang="en-US" dirty="0"/>
              <a:t>Push to Industry</a:t>
            </a: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A0DBD830-248E-4D07-A9FF-36827BAA0A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3544727"/>
              </p:ext>
            </p:extLst>
          </p:nvPr>
        </p:nvGraphicFramePr>
        <p:xfrm>
          <a:off x="1262063" y="462337"/>
          <a:ext cx="922576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350625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42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Schoolbook</vt:lpstr>
      <vt:lpstr>Wingdings 2</vt:lpstr>
      <vt:lpstr>View</vt:lpstr>
      <vt:lpstr>North Dakota Highway Patrol App</vt:lpstr>
      <vt:lpstr>PowerPoint Presentation</vt:lpstr>
      <vt:lpstr>Get Push Alerts </vt:lpstr>
      <vt:lpstr>What does NDHP Permits  Push to Industry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Dakota Highway Patrol App</dc:title>
  <dc:creator>Darr, Jacqueline M.</dc:creator>
  <cp:lastModifiedBy>Darr, Jacqueline M.</cp:lastModifiedBy>
  <cp:revision>1</cp:revision>
  <dcterms:created xsi:type="dcterms:W3CDTF">2019-02-12T16:47:22Z</dcterms:created>
  <dcterms:modified xsi:type="dcterms:W3CDTF">2019-02-19T23:47:34Z</dcterms:modified>
</cp:coreProperties>
</file>