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 id="2147483684" r:id="rId5"/>
    <p:sldMasterId id="2147483695" r:id="rId6"/>
    <p:sldMasterId id="2147483709" r:id="rId7"/>
  </p:sldMasterIdLst>
  <p:notesMasterIdLst>
    <p:notesMasterId r:id="rId16"/>
  </p:notesMasterIdLst>
  <p:sldIdLst>
    <p:sldId id="326" r:id="rId8"/>
    <p:sldId id="616" r:id="rId9"/>
    <p:sldId id="1255" r:id="rId10"/>
    <p:sldId id="355" r:id="rId11"/>
    <p:sldId id="313" r:id="rId12"/>
    <p:sldId id="353" r:id="rId13"/>
    <p:sldId id="354" r:id="rId14"/>
    <p:sldId id="264"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 Weatherford" initials="MW" lastIdx="3" clrIdx="0">
    <p:extLst>
      <p:ext uri="{19B8F6BF-5375-455C-9EA6-DF929625EA0E}">
        <p15:presenceInfo xmlns:p15="http://schemas.microsoft.com/office/powerpoint/2012/main" userId="967032f0b3d451e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359" autoAdjust="0"/>
  </p:normalViewPr>
  <p:slideViewPr>
    <p:cSldViewPr snapToGrid="0">
      <p:cViewPr varScale="1">
        <p:scale>
          <a:sx n="106" d="100"/>
          <a:sy n="106" d="100"/>
        </p:scale>
        <p:origin x="792" y="96"/>
      </p:cViewPr>
      <p:guideLst/>
    </p:cSldViewPr>
  </p:slideViewPr>
  <p:notesTextViewPr>
    <p:cViewPr>
      <p:scale>
        <a:sx n="1" d="1"/>
        <a:sy n="1" d="1"/>
      </p:scale>
      <p:origin x="0" y="0"/>
    </p:cViewPr>
  </p:notesTextViewPr>
  <p:sorterViewPr>
    <p:cViewPr varScale="1">
      <p:scale>
        <a:sx n="1" d="1"/>
        <a:sy n="1" d="1"/>
      </p:scale>
      <p:origin x="0" y="-55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94A06F-25FF-4992-968A-2B9FDD4806B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1FAB16D3-2EFC-47C9-9F55-B1401284D8D9}">
      <dgm:prSet phldrT="[Text]" custT="1"/>
      <dgm:spPr/>
      <dgm:t>
        <a:bodyPr/>
        <a:lstStyle/>
        <a:p>
          <a:r>
            <a:rPr lang="en-US" sz="1400" dirty="0"/>
            <a:t>Efficient Movement of Emergency Relief Supplies Across State Borders</a:t>
          </a:r>
        </a:p>
      </dgm:t>
    </dgm:pt>
    <dgm:pt modelId="{25964B34-C9E8-402A-988C-3BE0AD252476}" type="parTrans" cxnId="{3B62EBDE-7663-4B4C-A27F-EA15C2F3C503}">
      <dgm:prSet/>
      <dgm:spPr/>
      <dgm:t>
        <a:bodyPr/>
        <a:lstStyle/>
        <a:p>
          <a:endParaRPr lang="en-US" sz="2400"/>
        </a:p>
      </dgm:t>
    </dgm:pt>
    <dgm:pt modelId="{2202FC5C-B674-49EC-8E2C-91C90538F1B4}" type="sibTrans" cxnId="{3B62EBDE-7663-4B4C-A27F-EA15C2F3C503}">
      <dgm:prSet/>
      <dgm:spPr/>
      <dgm:t>
        <a:bodyPr/>
        <a:lstStyle/>
        <a:p>
          <a:endParaRPr lang="en-US" sz="2400"/>
        </a:p>
      </dgm:t>
    </dgm:pt>
    <dgm:pt modelId="{762E0719-E22C-4ABA-90FE-B3A8AED3BD6D}">
      <dgm:prSet phldrT="[Text]" custT="1"/>
      <dgm:spPr/>
      <dgm:t>
        <a:bodyPr/>
        <a:lstStyle/>
        <a:p>
          <a:r>
            <a:rPr lang="en-US" sz="1400" dirty="0"/>
            <a:t>Harmonize Weights for Special Permits</a:t>
          </a:r>
        </a:p>
      </dgm:t>
    </dgm:pt>
    <dgm:pt modelId="{8844EF6A-31D5-48AB-8C8B-BF75244A7D12}" type="parTrans" cxnId="{FDB68369-3D8A-42B3-A39A-4732A61D7B08}">
      <dgm:prSet custT="1"/>
      <dgm:spPr/>
      <dgm:t>
        <a:bodyPr/>
        <a:lstStyle/>
        <a:p>
          <a:endParaRPr lang="en-US" sz="900"/>
        </a:p>
      </dgm:t>
    </dgm:pt>
    <dgm:pt modelId="{F4804725-4AC7-4C8F-BA38-43DEA462EFCC}" type="sibTrans" cxnId="{FDB68369-3D8A-42B3-A39A-4732A61D7B08}">
      <dgm:prSet/>
      <dgm:spPr/>
      <dgm:t>
        <a:bodyPr/>
        <a:lstStyle/>
        <a:p>
          <a:endParaRPr lang="en-US" sz="2400"/>
        </a:p>
      </dgm:t>
    </dgm:pt>
    <dgm:pt modelId="{4644C245-CB21-44CE-83E6-7F4077A33F3B}">
      <dgm:prSet phldrT="[Text]" custT="1"/>
      <dgm:spPr/>
      <dgm:t>
        <a:bodyPr/>
        <a:lstStyle/>
        <a:p>
          <a:r>
            <a:rPr lang="en-US" sz="1400" dirty="0"/>
            <a:t>Harmonize by Region</a:t>
          </a:r>
        </a:p>
      </dgm:t>
    </dgm:pt>
    <dgm:pt modelId="{C1F65626-E855-41A0-98D5-ABF6C2AFB65E}" type="parTrans" cxnId="{0DDE165D-3619-4E1B-A86E-657A2CEF620A}">
      <dgm:prSet custT="1"/>
      <dgm:spPr/>
      <dgm:t>
        <a:bodyPr/>
        <a:lstStyle/>
        <a:p>
          <a:endParaRPr lang="en-US" sz="700"/>
        </a:p>
      </dgm:t>
    </dgm:pt>
    <dgm:pt modelId="{61FAA870-4BCD-4B3C-B6A1-87AF921C76F1}" type="sibTrans" cxnId="{0DDE165D-3619-4E1B-A86E-657A2CEF620A}">
      <dgm:prSet/>
      <dgm:spPr/>
      <dgm:t>
        <a:bodyPr/>
        <a:lstStyle/>
        <a:p>
          <a:endParaRPr lang="en-US" sz="2400"/>
        </a:p>
      </dgm:t>
    </dgm:pt>
    <dgm:pt modelId="{2D9532F9-98DD-4AEB-94AE-48B15EAC222D}">
      <dgm:prSet phldrT="[Text]" custT="1"/>
      <dgm:spPr/>
      <dgm:t>
        <a:bodyPr/>
        <a:lstStyle/>
        <a:p>
          <a:r>
            <a:rPr lang="en-US" sz="1400" dirty="0"/>
            <a:t>Create a Central Location to Post Emergency Declarations that Grant Special Permits</a:t>
          </a:r>
        </a:p>
      </dgm:t>
    </dgm:pt>
    <dgm:pt modelId="{171193B1-6C4D-4F45-B057-347E82983FEE}" type="parTrans" cxnId="{7EF9420A-4BEA-431B-ACE3-FE3FD749E257}">
      <dgm:prSet custT="1"/>
      <dgm:spPr/>
      <dgm:t>
        <a:bodyPr/>
        <a:lstStyle/>
        <a:p>
          <a:endParaRPr lang="en-US" sz="700"/>
        </a:p>
      </dgm:t>
    </dgm:pt>
    <dgm:pt modelId="{83696236-9730-4BDF-9789-3525F378A280}" type="sibTrans" cxnId="{7EF9420A-4BEA-431B-ACE3-FE3FD749E257}">
      <dgm:prSet/>
      <dgm:spPr/>
      <dgm:t>
        <a:bodyPr/>
        <a:lstStyle/>
        <a:p>
          <a:endParaRPr lang="en-US" sz="2400"/>
        </a:p>
      </dgm:t>
    </dgm:pt>
    <dgm:pt modelId="{6C5EDE68-68FB-45C2-834C-ABB24AD2D5B7}">
      <dgm:prSet phldrT="[Text]" custT="1"/>
      <dgm:spPr/>
      <dgm:t>
        <a:bodyPr/>
        <a:lstStyle/>
        <a:p>
          <a:r>
            <a:rPr lang="en-US" sz="1400" dirty="0"/>
            <a:t>Feasibility Study Complete (FHWA Funded)</a:t>
          </a:r>
        </a:p>
      </dgm:t>
    </dgm:pt>
    <dgm:pt modelId="{01AE8415-4A98-4466-A4BF-2CEB46D8E972}" type="parTrans" cxnId="{D4FABB5E-3CDB-4606-9060-A53B92C66C3E}">
      <dgm:prSet custT="1"/>
      <dgm:spPr/>
      <dgm:t>
        <a:bodyPr/>
        <a:lstStyle/>
        <a:p>
          <a:endParaRPr lang="en-US" sz="700"/>
        </a:p>
      </dgm:t>
    </dgm:pt>
    <dgm:pt modelId="{F1EB1712-57A9-42D3-B0C5-D48AEB3A13AB}" type="sibTrans" cxnId="{D4FABB5E-3CDB-4606-9060-A53B92C66C3E}">
      <dgm:prSet/>
      <dgm:spPr/>
      <dgm:t>
        <a:bodyPr/>
        <a:lstStyle/>
        <a:p>
          <a:endParaRPr lang="en-US" sz="2400"/>
        </a:p>
      </dgm:t>
    </dgm:pt>
    <dgm:pt modelId="{4E5B12FB-5A3D-48FE-ACC7-DDD12D3007D9}">
      <dgm:prSet phldrT="[Text]" custT="1"/>
      <dgm:spPr/>
      <dgm:t>
        <a:bodyPr/>
        <a:lstStyle/>
        <a:p>
          <a:r>
            <a:rPr lang="en-US" sz="1400" dirty="0"/>
            <a:t>MAASTO</a:t>
          </a:r>
        </a:p>
      </dgm:t>
    </dgm:pt>
    <dgm:pt modelId="{D46A5303-1346-421C-8205-7D5F82D36B1E}" type="parTrans" cxnId="{7C4EA3BA-F4CF-4C9A-BF27-A4D46595F81B}">
      <dgm:prSet custT="1"/>
      <dgm:spPr/>
      <dgm:t>
        <a:bodyPr/>
        <a:lstStyle/>
        <a:p>
          <a:endParaRPr lang="en-US" sz="700"/>
        </a:p>
      </dgm:t>
    </dgm:pt>
    <dgm:pt modelId="{84A01EAD-0C22-4BD8-859D-3EF9F5BE03B7}" type="sibTrans" cxnId="{7C4EA3BA-F4CF-4C9A-BF27-A4D46595F81B}">
      <dgm:prSet/>
      <dgm:spPr/>
      <dgm:t>
        <a:bodyPr/>
        <a:lstStyle/>
        <a:p>
          <a:endParaRPr lang="en-US" sz="2400"/>
        </a:p>
      </dgm:t>
    </dgm:pt>
    <dgm:pt modelId="{440168ED-467A-4C31-92AB-504DE9F251F9}">
      <dgm:prSet phldrT="[Text]" custT="1"/>
      <dgm:spPr/>
      <dgm:t>
        <a:bodyPr/>
        <a:lstStyle/>
        <a:p>
          <a:r>
            <a:rPr lang="en-US" sz="1400" dirty="0"/>
            <a:t>NASTO, SASHTO, WASHTO</a:t>
          </a:r>
        </a:p>
      </dgm:t>
    </dgm:pt>
    <dgm:pt modelId="{5FF2BDC3-964D-4E1E-AE8D-1B70AD12C30D}" type="parTrans" cxnId="{40CF70D6-E4E9-4F45-8CE7-4777D4968817}">
      <dgm:prSet custT="1"/>
      <dgm:spPr/>
      <dgm:t>
        <a:bodyPr/>
        <a:lstStyle/>
        <a:p>
          <a:endParaRPr lang="en-US" sz="700"/>
        </a:p>
      </dgm:t>
    </dgm:pt>
    <dgm:pt modelId="{F756C745-3A3F-4286-988E-EE6CD22C6499}" type="sibTrans" cxnId="{40CF70D6-E4E9-4F45-8CE7-4777D4968817}">
      <dgm:prSet/>
      <dgm:spPr/>
      <dgm:t>
        <a:bodyPr/>
        <a:lstStyle/>
        <a:p>
          <a:endParaRPr lang="en-US" sz="2400"/>
        </a:p>
      </dgm:t>
    </dgm:pt>
    <dgm:pt modelId="{5301D7DA-CA1B-4394-9A79-72A15407EA16}">
      <dgm:prSet phldrT="[Text]" custT="1"/>
      <dgm:spPr/>
      <dgm:t>
        <a:bodyPr/>
        <a:lstStyle/>
        <a:p>
          <a:r>
            <a:rPr lang="en-US" sz="1400" dirty="0"/>
            <a:t>NCHRP 23-13(05) Relaxation of Truck Weight Restrictions for Emergency Deliveries</a:t>
          </a:r>
        </a:p>
      </dgm:t>
    </dgm:pt>
    <dgm:pt modelId="{D3353C92-4245-44EE-9169-96F16D8FE4D8}" type="parTrans" cxnId="{BB6DA17D-EBCF-4A25-963F-22B9106D0161}">
      <dgm:prSet custT="1"/>
      <dgm:spPr/>
      <dgm:t>
        <a:bodyPr/>
        <a:lstStyle/>
        <a:p>
          <a:endParaRPr lang="en-US" sz="700"/>
        </a:p>
      </dgm:t>
    </dgm:pt>
    <dgm:pt modelId="{A577A8B8-21F0-40A7-8DD1-51895EDB30E5}" type="sibTrans" cxnId="{BB6DA17D-EBCF-4A25-963F-22B9106D0161}">
      <dgm:prSet/>
      <dgm:spPr/>
      <dgm:t>
        <a:bodyPr/>
        <a:lstStyle/>
        <a:p>
          <a:endParaRPr lang="en-US" sz="2400"/>
        </a:p>
      </dgm:t>
    </dgm:pt>
    <dgm:pt modelId="{4A02CCDC-6090-4383-9BBB-B9062F737B4B}">
      <dgm:prSet phldrT="[Text]" custT="1"/>
      <dgm:spPr/>
      <dgm:t>
        <a:bodyPr/>
        <a:lstStyle/>
        <a:p>
          <a:r>
            <a:rPr lang="en-US" sz="1400" dirty="0"/>
            <a:t>Modified CVSA Website (FHWA to Fund Development)</a:t>
          </a:r>
        </a:p>
      </dgm:t>
    </dgm:pt>
    <dgm:pt modelId="{36CC3F61-F7BF-4CAB-85E2-56D99DD5D0CA}" type="parTrans" cxnId="{7C76CF3D-B25D-4F9F-B83C-A7DC5CE7EA2A}">
      <dgm:prSet custT="1"/>
      <dgm:spPr/>
      <dgm:t>
        <a:bodyPr/>
        <a:lstStyle/>
        <a:p>
          <a:endParaRPr lang="en-US" sz="700"/>
        </a:p>
      </dgm:t>
    </dgm:pt>
    <dgm:pt modelId="{3AB5067C-EC1E-4AB0-BF5E-E4B778C6696F}" type="sibTrans" cxnId="{7C76CF3D-B25D-4F9F-B83C-A7DC5CE7EA2A}">
      <dgm:prSet/>
      <dgm:spPr/>
      <dgm:t>
        <a:bodyPr/>
        <a:lstStyle/>
        <a:p>
          <a:endParaRPr lang="en-US" sz="2400"/>
        </a:p>
      </dgm:t>
    </dgm:pt>
    <dgm:pt modelId="{75E7290A-0FA9-411C-96E2-4AC733FC12DC}">
      <dgm:prSet phldrT="[Text]" custT="1"/>
      <dgm:spPr/>
      <dgm:t>
        <a:bodyPr/>
        <a:lstStyle/>
        <a:p>
          <a:r>
            <a:rPr lang="en-US" sz="1400" dirty="0"/>
            <a:t>Harmonize Data Fields in Permits</a:t>
          </a:r>
        </a:p>
      </dgm:t>
    </dgm:pt>
    <dgm:pt modelId="{DC709B14-B81B-4A29-96E3-5ECE2FB5C074}" type="parTrans" cxnId="{5B27E9CA-40F0-46BD-9FF5-036A4610C828}">
      <dgm:prSet custT="1"/>
      <dgm:spPr/>
      <dgm:t>
        <a:bodyPr/>
        <a:lstStyle/>
        <a:p>
          <a:endParaRPr lang="en-US" sz="700"/>
        </a:p>
      </dgm:t>
    </dgm:pt>
    <dgm:pt modelId="{C79562FF-C01B-41C1-B1C9-6815B5DB3220}" type="sibTrans" cxnId="{5B27E9CA-40F0-46BD-9FF5-036A4610C828}">
      <dgm:prSet/>
      <dgm:spPr/>
      <dgm:t>
        <a:bodyPr/>
        <a:lstStyle/>
        <a:p>
          <a:endParaRPr lang="en-US" sz="2400"/>
        </a:p>
      </dgm:t>
    </dgm:pt>
    <dgm:pt modelId="{51050E83-16EF-4A72-8848-45EF8DB5630C}">
      <dgm:prSet phldrT="[Text]" custT="1"/>
      <dgm:spPr/>
      <dgm:t>
        <a:bodyPr/>
        <a:lstStyle/>
        <a:p>
          <a:r>
            <a:rPr lang="en-US" sz="1400" dirty="0"/>
            <a:t>Study Underway (FHWA Funded)</a:t>
          </a:r>
        </a:p>
      </dgm:t>
    </dgm:pt>
    <dgm:pt modelId="{9D63A40B-706B-4151-8DC9-FA990D3179EC}" type="parTrans" cxnId="{5BC9FDDC-CE08-476D-8031-0FFFA6248C7A}">
      <dgm:prSet custT="1"/>
      <dgm:spPr/>
      <dgm:t>
        <a:bodyPr/>
        <a:lstStyle/>
        <a:p>
          <a:endParaRPr lang="en-US" sz="700"/>
        </a:p>
      </dgm:t>
    </dgm:pt>
    <dgm:pt modelId="{7C0F2633-6899-4E13-AEFD-A38EE83E28C0}" type="sibTrans" cxnId="{5BC9FDDC-CE08-476D-8031-0FFFA6248C7A}">
      <dgm:prSet/>
      <dgm:spPr/>
      <dgm:t>
        <a:bodyPr/>
        <a:lstStyle/>
        <a:p>
          <a:endParaRPr lang="en-US" sz="2400"/>
        </a:p>
      </dgm:t>
    </dgm:pt>
    <dgm:pt modelId="{FE49FD69-99E9-46C2-A045-AD7CE448B3A1}">
      <dgm:prSet phldrT="[Text]" custT="1"/>
      <dgm:spPr/>
      <dgm:t>
        <a:bodyPr/>
        <a:lstStyle/>
        <a:p>
          <a:r>
            <a:rPr lang="en-US" sz="1400" dirty="0"/>
            <a:t>Model Permit</a:t>
          </a:r>
        </a:p>
      </dgm:t>
    </dgm:pt>
    <dgm:pt modelId="{BF7A3067-BE7C-42C4-BBE8-85B7320D83F2}" type="parTrans" cxnId="{87D66B85-8242-4E88-8FF7-02FEE891AA79}">
      <dgm:prSet custT="1"/>
      <dgm:spPr/>
      <dgm:t>
        <a:bodyPr/>
        <a:lstStyle/>
        <a:p>
          <a:endParaRPr lang="en-US" sz="700"/>
        </a:p>
      </dgm:t>
    </dgm:pt>
    <dgm:pt modelId="{E1BC334D-4168-4C3D-A416-703D797CC15C}" type="sibTrans" cxnId="{87D66B85-8242-4E88-8FF7-02FEE891AA79}">
      <dgm:prSet/>
      <dgm:spPr/>
      <dgm:t>
        <a:bodyPr/>
        <a:lstStyle/>
        <a:p>
          <a:endParaRPr lang="en-US" sz="2400"/>
        </a:p>
      </dgm:t>
    </dgm:pt>
    <dgm:pt modelId="{4C1FA990-FDF4-4CA8-9145-CDA46159B200}">
      <dgm:prSet phldrT="[Text]" custT="1"/>
      <dgm:spPr>
        <a:solidFill>
          <a:schemeClr val="accent2"/>
        </a:solidFill>
      </dgm:spPr>
      <dgm:t>
        <a:bodyPr/>
        <a:lstStyle/>
        <a:p>
          <a:r>
            <a:rPr lang="en-US" sz="1400" dirty="0"/>
            <a:t>Grant Governors Authority to Issue Special Permits on Interstates</a:t>
          </a:r>
        </a:p>
      </dgm:t>
    </dgm:pt>
    <dgm:pt modelId="{1BBB6F52-6C1D-411B-A9A8-4B5D1BCBF36E}" type="parTrans" cxnId="{FC16073E-8B5E-426C-A884-C2B9341EC7D7}">
      <dgm:prSet custT="1"/>
      <dgm:spPr/>
      <dgm:t>
        <a:bodyPr/>
        <a:lstStyle/>
        <a:p>
          <a:endParaRPr lang="en-US" sz="900"/>
        </a:p>
      </dgm:t>
    </dgm:pt>
    <dgm:pt modelId="{722EB4E8-84A1-42E1-81AF-65C61B8E8524}" type="sibTrans" cxnId="{FC16073E-8B5E-426C-A884-C2B9341EC7D7}">
      <dgm:prSet/>
      <dgm:spPr/>
      <dgm:t>
        <a:bodyPr/>
        <a:lstStyle/>
        <a:p>
          <a:endParaRPr lang="en-US" sz="2400"/>
        </a:p>
      </dgm:t>
    </dgm:pt>
    <dgm:pt modelId="{AB0505AF-B73B-43ED-B286-B743BBC26543}">
      <dgm:prSet phldrT="[Text]" custT="1"/>
      <dgm:spPr>
        <a:solidFill>
          <a:schemeClr val="accent2"/>
        </a:solidFill>
      </dgm:spPr>
      <dgm:t>
        <a:bodyPr/>
        <a:lstStyle/>
        <a:p>
          <a:r>
            <a:rPr lang="en-US" sz="1200" dirty="0"/>
            <a:t>Include in Surface Transportation Reauthorization; Pursue Grandfathering</a:t>
          </a:r>
        </a:p>
      </dgm:t>
    </dgm:pt>
    <dgm:pt modelId="{6AB079B3-056D-4018-BF5B-384F4AC6043D}" type="parTrans" cxnId="{97CD1498-8425-4C28-AD56-37E36C53C22C}">
      <dgm:prSet custT="1"/>
      <dgm:spPr/>
      <dgm:t>
        <a:bodyPr/>
        <a:lstStyle/>
        <a:p>
          <a:endParaRPr lang="en-US" sz="700"/>
        </a:p>
      </dgm:t>
    </dgm:pt>
    <dgm:pt modelId="{31DF6915-80D6-48B0-B570-C47F2E0CF056}" type="sibTrans" cxnId="{97CD1498-8425-4C28-AD56-37E36C53C22C}">
      <dgm:prSet/>
      <dgm:spPr/>
      <dgm:t>
        <a:bodyPr/>
        <a:lstStyle/>
        <a:p>
          <a:endParaRPr lang="en-US" sz="2400"/>
        </a:p>
      </dgm:t>
    </dgm:pt>
    <dgm:pt modelId="{012E48DD-B53D-48F9-BCBE-27AF87FCE881}">
      <dgm:prSet phldrT="[Text]" custT="1"/>
      <dgm:spPr>
        <a:solidFill>
          <a:schemeClr val="accent2"/>
        </a:solidFill>
      </dgm:spPr>
      <dgm:t>
        <a:bodyPr/>
        <a:lstStyle/>
        <a:p>
          <a:r>
            <a:rPr lang="en-US" sz="1400" dirty="0"/>
            <a:t>Change to US Code / Grandfather Rights</a:t>
          </a:r>
        </a:p>
      </dgm:t>
    </dgm:pt>
    <dgm:pt modelId="{1BEBD8BA-1A63-432F-8746-1C9787A15AF5}" type="parTrans" cxnId="{752A89AE-BCB8-452B-9374-468EAD1ACA50}">
      <dgm:prSet custT="1"/>
      <dgm:spPr/>
      <dgm:t>
        <a:bodyPr/>
        <a:lstStyle/>
        <a:p>
          <a:endParaRPr lang="en-US" sz="700"/>
        </a:p>
      </dgm:t>
    </dgm:pt>
    <dgm:pt modelId="{42EAB2B3-32E5-4322-91EA-2A1219D13E64}" type="sibTrans" cxnId="{752A89AE-BCB8-452B-9374-468EAD1ACA50}">
      <dgm:prSet/>
      <dgm:spPr/>
      <dgm:t>
        <a:bodyPr/>
        <a:lstStyle/>
        <a:p>
          <a:endParaRPr lang="en-US" sz="2400"/>
        </a:p>
      </dgm:t>
    </dgm:pt>
    <dgm:pt modelId="{AD85FCBA-2AD6-45C7-95E3-048F29AF4E08}">
      <dgm:prSet phldrT="[Text]" custT="1"/>
      <dgm:spPr>
        <a:solidFill>
          <a:schemeClr val="accent1"/>
        </a:solidFill>
      </dgm:spPr>
      <dgm:t>
        <a:bodyPr/>
        <a:lstStyle/>
        <a:p>
          <a:r>
            <a:rPr lang="en-US" sz="1400" dirty="0"/>
            <a:t>Improve access to parking, food, rest areas</a:t>
          </a:r>
        </a:p>
      </dgm:t>
    </dgm:pt>
    <dgm:pt modelId="{B92086C5-C3E8-4144-AC0D-7F10AC734381}" type="parTrans" cxnId="{DA733802-8B06-495C-8E0A-6A5ADB78E031}">
      <dgm:prSet/>
      <dgm:spPr/>
      <dgm:t>
        <a:bodyPr/>
        <a:lstStyle/>
        <a:p>
          <a:endParaRPr lang="en-US"/>
        </a:p>
      </dgm:t>
    </dgm:pt>
    <dgm:pt modelId="{851D1026-B063-4BEB-81F4-FFFD5C3F92ED}" type="sibTrans" cxnId="{DA733802-8B06-495C-8E0A-6A5ADB78E031}">
      <dgm:prSet/>
      <dgm:spPr/>
      <dgm:t>
        <a:bodyPr/>
        <a:lstStyle/>
        <a:p>
          <a:endParaRPr lang="en-US"/>
        </a:p>
      </dgm:t>
    </dgm:pt>
    <dgm:pt modelId="{6742EA42-141E-41F9-A6FB-711DF18BF7E6}">
      <dgm:prSet phldrT="[Text]" custT="1"/>
      <dgm:spPr>
        <a:solidFill>
          <a:schemeClr val="accent1"/>
        </a:solidFill>
      </dgm:spPr>
      <dgm:t>
        <a:bodyPr/>
        <a:lstStyle/>
        <a:p>
          <a:r>
            <a:rPr lang="en-US" sz="1200" dirty="0"/>
            <a:t>NCHRP 23-13(03): Guidance for State DOTs on Truck Rest and Service Areas for Critical Supply Chain Delivery</a:t>
          </a:r>
        </a:p>
      </dgm:t>
    </dgm:pt>
    <dgm:pt modelId="{ADFF286C-83A5-4627-8675-462DEA7E8D6C}" type="parTrans" cxnId="{3CC5FE09-41EF-4C31-97BC-4C1DA02803C5}">
      <dgm:prSet/>
      <dgm:spPr/>
      <dgm:t>
        <a:bodyPr/>
        <a:lstStyle/>
        <a:p>
          <a:endParaRPr lang="en-US"/>
        </a:p>
      </dgm:t>
    </dgm:pt>
    <dgm:pt modelId="{51C87B47-2B88-4D9C-9F07-B4FC6C92BA0A}" type="sibTrans" cxnId="{3CC5FE09-41EF-4C31-97BC-4C1DA02803C5}">
      <dgm:prSet/>
      <dgm:spPr/>
      <dgm:t>
        <a:bodyPr/>
        <a:lstStyle/>
        <a:p>
          <a:endParaRPr lang="en-US"/>
        </a:p>
      </dgm:t>
    </dgm:pt>
    <dgm:pt modelId="{3819A0B8-7D02-42B8-9E10-715BD06AB8FE}">
      <dgm:prSet phldrT="[Text]" custT="1"/>
      <dgm:spPr>
        <a:solidFill>
          <a:schemeClr val="accent1"/>
        </a:solidFill>
      </dgm:spPr>
      <dgm:t>
        <a:bodyPr/>
        <a:lstStyle/>
        <a:p>
          <a:r>
            <a:rPr lang="en-US" sz="1400" dirty="0"/>
            <a:t>Best Practices Guidebook</a:t>
          </a:r>
        </a:p>
      </dgm:t>
    </dgm:pt>
    <dgm:pt modelId="{054BD1FF-A0B5-4098-9DEB-DC72F38148F6}" type="parTrans" cxnId="{1A25A488-737E-4638-96F2-9FCE95C1012C}">
      <dgm:prSet/>
      <dgm:spPr/>
      <dgm:t>
        <a:bodyPr/>
        <a:lstStyle/>
        <a:p>
          <a:endParaRPr lang="en-US"/>
        </a:p>
      </dgm:t>
    </dgm:pt>
    <dgm:pt modelId="{79E6BF62-4039-4F61-92ED-8ACC012A83BE}" type="sibTrans" cxnId="{1A25A488-737E-4638-96F2-9FCE95C1012C}">
      <dgm:prSet/>
      <dgm:spPr/>
      <dgm:t>
        <a:bodyPr/>
        <a:lstStyle/>
        <a:p>
          <a:endParaRPr lang="en-US"/>
        </a:p>
      </dgm:t>
    </dgm:pt>
    <dgm:pt modelId="{FDF11982-E727-432E-B5FA-2BEE1B7E7C84}">
      <dgm:prSet phldrT="[Text]" custT="1"/>
      <dgm:spPr>
        <a:solidFill>
          <a:schemeClr val="accent1"/>
        </a:solidFill>
      </dgm:spPr>
      <dgm:t>
        <a:bodyPr/>
        <a:lstStyle/>
        <a:p>
          <a:r>
            <a:rPr lang="en-US" sz="1400" dirty="0"/>
            <a:t>RFP drafted, not released yet</a:t>
          </a:r>
        </a:p>
      </dgm:t>
    </dgm:pt>
    <dgm:pt modelId="{D176491D-E614-4694-9DC0-B87E0F4D5EDC}" type="parTrans" cxnId="{25FDC8EA-F6E9-4260-B1A3-DC90A7DEB92D}">
      <dgm:prSet/>
      <dgm:spPr/>
      <dgm:t>
        <a:bodyPr/>
        <a:lstStyle/>
        <a:p>
          <a:endParaRPr lang="en-US"/>
        </a:p>
      </dgm:t>
    </dgm:pt>
    <dgm:pt modelId="{CC4BD3A1-0BDF-41CA-9C87-D18F85DA22B6}" type="sibTrans" cxnId="{25FDC8EA-F6E9-4260-B1A3-DC90A7DEB92D}">
      <dgm:prSet/>
      <dgm:spPr/>
      <dgm:t>
        <a:bodyPr/>
        <a:lstStyle/>
        <a:p>
          <a:endParaRPr lang="en-US"/>
        </a:p>
      </dgm:t>
    </dgm:pt>
    <dgm:pt modelId="{BE35B7D6-8CE5-485E-BDCE-7402EC6F0B7D}">
      <dgm:prSet phldrT="[Text]" custT="1"/>
      <dgm:spPr/>
      <dgm:t>
        <a:bodyPr/>
        <a:lstStyle/>
        <a:p>
          <a:r>
            <a:rPr lang="en-US" sz="1400" dirty="0"/>
            <a:t>Project should complete soon</a:t>
          </a:r>
        </a:p>
      </dgm:t>
    </dgm:pt>
    <dgm:pt modelId="{06B3FF91-2721-46D0-BED7-07B147AB87B8}" type="parTrans" cxnId="{34D8ACF6-5B4B-41B1-A40A-247E0B8715F5}">
      <dgm:prSet/>
      <dgm:spPr/>
      <dgm:t>
        <a:bodyPr/>
        <a:lstStyle/>
        <a:p>
          <a:endParaRPr lang="en-US"/>
        </a:p>
      </dgm:t>
    </dgm:pt>
    <dgm:pt modelId="{5FC9DB89-BE11-479A-9112-CAE1133D2192}" type="sibTrans" cxnId="{34D8ACF6-5B4B-41B1-A40A-247E0B8715F5}">
      <dgm:prSet/>
      <dgm:spPr/>
      <dgm:t>
        <a:bodyPr/>
        <a:lstStyle/>
        <a:p>
          <a:endParaRPr lang="en-US"/>
        </a:p>
      </dgm:t>
    </dgm:pt>
    <dgm:pt modelId="{D0051445-E1CD-4B12-9787-5A202F436AA7}">
      <dgm:prSet phldrT="[Text]" custT="1"/>
      <dgm:spPr/>
      <dgm:t>
        <a:bodyPr/>
        <a:lstStyle/>
        <a:p>
          <a:r>
            <a:rPr lang="en-US" sz="1400" dirty="0"/>
            <a:t>Not started</a:t>
          </a:r>
        </a:p>
      </dgm:t>
    </dgm:pt>
    <dgm:pt modelId="{28C26BA7-B96D-4B3F-91CE-7534D677778F}" type="parTrans" cxnId="{BF088854-1200-445A-9B6B-D39DF06EE080}">
      <dgm:prSet/>
      <dgm:spPr/>
      <dgm:t>
        <a:bodyPr/>
        <a:lstStyle/>
        <a:p>
          <a:endParaRPr lang="en-US"/>
        </a:p>
      </dgm:t>
    </dgm:pt>
    <dgm:pt modelId="{61DF92D3-5FA4-401A-A167-661C24C69F45}" type="sibTrans" cxnId="{BF088854-1200-445A-9B6B-D39DF06EE080}">
      <dgm:prSet/>
      <dgm:spPr/>
      <dgm:t>
        <a:bodyPr/>
        <a:lstStyle/>
        <a:p>
          <a:endParaRPr lang="en-US"/>
        </a:p>
      </dgm:t>
    </dgm:pt>
    <dgm:pt modelId="{514B4839-E9AE-4EFF-A4BE-82841449B774}">
      <dgm:prSet phldrT="[Text]" custT="1"/>
      <dgm:spPr/>
      <dgm:t>
        <a:bodyPr/>
        <a:lstStyle/>
        <a:p>
          <a:r>
            <a:rPr lang="en-US" sz="1400" dirty="0"/>
            <a:t>1</a:t>
          </a:r>
          <a:r>
            <a:rPr lang="en-US" sz="1400" baseline="30000" dirty="0"/>
            <a:t>st</a:t>
          </a:r>
          <a:r>
            <a:rPr lang="en-US" sz="1400" dirty="0"/>
            <a:t> Panel meeting in October</a:t>
          </a:r>
        </a:p>
      </dgm:t>
    </dgm:pt>
    <dgm:pt modelId="{56672B04-F30F-4EA3-BDFC-B27CD89F6D38}" type="parTrans" cxnId="{5663B357-42A6-4624-8B62-202084B47F64}">
      <dgm:prSet/>
      <dgm:spPr/>
      <dgm:t>
        <a:bodyPr/>
        <a:lstStyle/>
        <a:p>
          <a:endParaRPr lang="en-US"/>
        </a:p>
      </dgm:t>
    </dgm:pt>
    <dgm:pt modelId="{577EC2DC-9CBD-476B-9C5F-985EAAEF3381}" type="sibTrans" cxnId="{5663B357-42A6-4624-8B62-202084B47F64}">
      <dgm:prSet/>
      <dgm:spPr/>
      <dgm:t>
        <a:bodyPr/>
        <a:lstStyle/>
        <a:p>
          <a:endParaRPr lang="en-US"/>
        </a:p>
      </dgm:t>
    </dgm:pt>
    <dgm:pt modelId="{0E590E5B-E23E-48AC-A832-E6CF81A7B54F}">
      <dgm:prSet phldrT="[Text]" custT="1"/>
      <dgm:spPr/>
      <dgm:t>
        <a:bodyPr/>
        <a:lstStyle/>
        <a:p>
          <a:r>
            <a:rPr lang="en-US" sz="1400" dirty="0"/>
            <a:t>Model expected in August, state adoption TBD</a:t>
          </a:r>
        </a:p>
      </dgm:t>
    </dgm:pt>
    <dgm:pt modelId="{DE776077-C32B-4615-A2CF-DF8862E0EA4F}" type="parTrans" cxnId="{672C33BF-A2DF-4B13-AFAB-7C8440B4F48A}">
      <dgm:prSet/>
      <dgm:spPr/>
      <dgm:t>
        <a:bodyPr/>
        <a:lstStyle/>
        <a:p>
          <a:endParaRPr lang="en-US"/>
        </a:p>
      </dgm:t>
    </dgm:pt>
    <dgm:pt modelId="{B85B9FAD-D7BB-411B-BECB-A3D0C700CCE2}" type="sibTrans" cxnId="{672C33BF-A2DF-4B13-AFAB-7C8440B4F48A}">
      <dgm:prSet/>
      <dgm:spPr/>
      <dgm:t>
        <a:bodyPr/>
        <a:lstStyle/>
        <a:p>
          <a:endParaRPr lang="en-US"/>
        </a:p>
      </dgm:t>
    </dgm:pt>
    <dgm:pt modelId="{6F7A70DE-196E-42A8-9A24-CE6732758D33}">
      <dgm:prSet phldrT="[Text]" custT="1"/>
      <dgm:spPr/>
      <dgm:t>
        <a:bodyPr/>
        <a:lstStyle/>
        <a:p>
          <a:r>
            <a:rPr lang="en-US" sz="1400" dirty="0"/>
            <a:t>Funding expected Fall 2021</a:t>
          </a:r>
        </a:p>
      </dgm:t>
    </dgm:pt>
    <dgm:pt modelId="{57D364A1-6D44-4759-88B0-5A72E1156003}" type="parTrans" cxnId="{CEB9820E-2583-444D-A224-F4E11326323A}">
      <dgm:prSet/>
      <dgm:spPr/>
      <dgm:t>
        <a:bodyPr/>
        <a:lstStyle/>
        <a:p>
          <a:endParaRPr lang="en-US"/>
        </a:p>
      </dgm:t>
    </dgm:pt>
    <dgm:pt modelId="{D1658787-BC03-49CF-A709-CE191B19BD31}" type="sibTrans" cxnId="{CEB9820E-2583-444D-A224-F4E11326323A}">
      <dgm:prSet/>
      <dgm:spPr/>
      <dgm:t>
        <a:bodyPr/>
        <a:lstStyle/>
        <a:p>
          <a:endParaRPr lang="en-US"/>
        </a:p>
      </dgm:t>
    </dgm:pt>
    <dgm:pt modelId="{9389A33B-F263-420E-9770-C475D6A8DA33}">
      <dgm:prSet phldrT="[Text]" custT="1"/>
      <dgm:spPr>
        <a:solidFill>
          <a:schemeClr val="accent2"/>
        </a:solidFill>
      </dgm:spPr>
      <dgm:t>
        <a:bodyPr/>
        <a:lstStyle/>
        <a:p>
          <a:r>
            <a:rPr lang="en-US" sz="1400" dirty="0"/>
            <a:t>Current legislative efforts stalled</a:t>
          </a:r>
        </a:p>
      </dgm:t>
    </dgm:pt>
    <dgm:pt modelId="{B298BE98-E1D0-4A99-BF8F-46089AE596DA}" type="parTrans" cxnId="{2CAEFEDC-8E42-469B-9C69-ED1AB94F8ACC}">
      <dgm:prSet/>
      <dgm:spPr/>
      <dgm:t>
        <a:bodyPr/>
        <a:lstStyle/>
        <a:p>
          <a:endParaRPr lang="en-US"/>
        </a:p>
      </dgm:t>
    </dgm:pt>
    <dgm:pt modelId="{A4D9A202-A8CB-438E-850A-CC5D2078BF5D}" type="sibTrans" cxnId="{2CAEFEDC-8E42-469B-9C69-ED1AB94F8ACC}">
      <dgm:prSet/>
      <dgm:spPr/>
      <dgm:t>
        <a:bodyPr/>
        <a:lstStyle/>
        <a:p>
          <a:endParaRPr lang="en-US"/>
        </a:p>
      </dgm:t>
    </dgm:pt>
    <dgm:pt modelId="{C3CF1FE1-E0C8-4504-B86C-10B174864ECA}" type="pres">
      <dgm:prSet presAssocID="{6D94A06F-25FF-4992-968A-2B9FDD4806B3}" presName="diagram" presStyleCnt="0">
        <dgm:presLayoutVars>
          <dgm:chPref val="1"/>
          <dgm:dir/>
          <dgm:animOne val="branch"/>
          <dgm:animLvl val="lvl"/>
          <dgm:resizeHandles val="exact"/>
        </dgm:presLayoutVars>
      </dgm:prSet>
      <dgm:spPr/>
    </dgm:pt>
    <dgm:pt modelId="{41719B66-1EA4-45E6-AD37-CAD31B7834B0}" type="pres">
      <dgm:prSet presAssocID="{1FAB16D3-2EFC-47C9-9F55-B1401284D8D9}" presName="root1" presStyleCnt="0"/>
      <dgm:spPr/>
    </dgm:pt>
    <dgm:pt modelId="{0766FA2E-2999-43E1-B095-DD2914CEBB2F}" type="pres">
      <dgm:prSet presAssocID="{1FAB16D3-2EFC-47C9-9F55-B1401284D8D9}" presName="LevelOneTextNode" presStyleLbl="node0" presStyleIdx="0" presStyleCnt="1" custScaleX="117802" custScaleY="137159">
        <dgm:presLayoutVars>
          <dgm:chPref val="3"/>
        </dgm:presLayoutVars>
      </dgm:prSet>
      <dgm:spPr/>
    </dgm:pt>
    <dgm:pt modelId="{F96AC247-C6F6-4384-9FB8-B7976B686877}" type="pres">
      <dgm:prSet presAssocID="{1FAB16D3-2EFC-47C9-9F55-B1401284D8D9}" presName="level2hierChild" presStyleCnt="0"/>
      <dgm:spPr/>
    </dgm:pt>
    <dgm:pt modelId="{4ACFBF2B-B3D7-42E7-94A0-2FBFD67E031F}" type="pres">
      <dgm:prSet presAssocID="{8844EF6A-31D5-48AB-8C8B-BF75244A7D12}" presName="conn2-1" presStyleLbl="parChTrans1D2" presStyleIdx="0" presStyleCnt="5"/>
      <dgm:spPr/>
    </dgm:pt>
    <dgm:pt modelId="{6780A68D-1B55-400F-B6C0-3DD9A8101D07}" type="pres">
      <dgm:prSet presAssocID="{8844EF6A-31D5-48AB-8C8B-BF75244A7D12}" presName="connTx" presStyleLbl="parChTrans1D2" presStyleIdx="0" presStyleCnt="5"/>
      <dgm:spPr/>
    </dgm:pt>
    <dgm:pt modelId="{E427DE6A-26EF-4D04-9CF9-8A91D8E2B936}" type="pres">
      <dgm:prSet presAssocID="{762E0719-E22C-4ABA-90FE-B3A8AED3BD6D}" presName="root2" presStyleCnt="0"/>
      <dgm:spPr/>
    </dgm:pt>
    <dgm:pt modelId="{89103796-CE3D-42D6-BFF0-76589B196BF4}" type="pres">
      <dgm:prSet presAssocID="{762E0719-E22C-4ABA-90FE-B3A8AED3BD6D}" presName="LevelTwoTextNode" presStyleLbl="node2" presStyleIdx="0" presStyleCnt="5" custScaleX="172516">
        <dgm:presLayoutVars>
          <dgm:chPref val="3"/>
        </dgm:presLayoutVars>
      </dgm:prSet>
      <dgm:spPr/>
    </dgm:pt>
    <dgm:pt modelId="{42CDA272-F28C-4771-8822-9D2CCA7052D9}" type="pres">
      <dgm:prSet presAssocID="{762E0719-E22C-4ABA-90FE-B3A8AED3BD6D}" presName="level3hierChild" presStyleCnt="0"/>
      <dgm:spPr/>
    </dgm:pt>
    <dgm:pt modelId="{3730EECE-7B51-44AE-A464-D80BC2B95C95}" type="pres">
      <dgm:prSet presAssocID="{C1F65626-E855-41A0-98D5-ABF6C2AFB65E}" presName="conn2-1" presStyleLbl="parChTrans1D3" presStyleIdx="0" presStyleCnt="5"/>
      <dgm:spPr/>
    </dgm:pt>
    <dgm:pt modelId="{565F9111-FF48-41F8-9998-0ACA0D5CE480}" type="pres">
      <dgm:prSet presAssocID="{C1F65626-E855-41A0-98D5-ABF6C2AFB65E}" presName="connTx" presStyleLbl="parChTrans1D3" presStyleIdx="0" presStyleCnt="5"/>
      <dgm:spPr/>
    </dgm:pt>
    <dgm:pt modelId="{E0A49C2A-F0B6-42FA-AC26-6BED5E5C332B}" type="pres">
      <dgm:prSet presAssocID="{4644C245-CB21-44CE-83E6-7F4077A33F3B}" presName="root2" presStyleCnt="0"/>
      <dgm:spPr/>
    </dgm:pt>
    <dgm:pt modelId="{D4EDEFD3-F250-4B53-B2EF-EE50CDF9DA97}" type="pres">
      <dgm:prSet presAssocID="{4644C245-CB21-44CE-83E6-7F4077A33F3B}" presName="LevelTwoTextNode" presStyleLbl="node3" presStyleIdx="0" presStyleCnt="5" custScaleX="172293">
        <dgm:presLayoutVars>
          <dgm:chPref val="3"/>
        </dgm:presLayoutVars>
      </dgm:prSet>
      <dgm:spPr/>
    </dgm:pt>
    <dgm:pt modelId="{571EED60-1F78-41FC-B188-3F297B80497C}" type="pres">
      <dgm:prSet presAssocID="{4644C245-CB21-44CE-83E6-7F4077A33F3B}" presName="level3hierChild" presStyleCnt="0"/>
      <dgm:spPr/>
    </dgm:pt>
    <dgm:pt modelId="{F08F7AE2-E72A-4A74-A775-7E26D78000B1}" type="pres">
      <dgm:prSet presAssocID="{D46A5303-1346-421C-8205-7D5F82D36B1E}" presName="conn2-1" presStyleLbl="parChTrans1D4" presStyleIdx="0" presStyleCnt="14"/>
      <dgm:spPr/>
    </dgm:pt>
    <dgm:pt modelId="{8B9D80F9-23C2-4A2C-9028-24D6786F54FE}" type="pres">
      <dgm:prSet presAssocID="{D46A5303-1346-421C-8205-7D5F82D36B1E}" presName="connTx" presStyleLbl="parChTrans1D4" presStyleIdx="0" presStyleCnt="14"/>
      <dgm:spPr/>
    </dgm:pt>
    <dgm:pt modelId="{778F508C-52F0-49C2-95F0-7C4C9704DAD3}" type="pres">
      <dgm:prSet presAssocID="{4E5B12FB-5A3D-48FE-ACC7-DDD12D3007D9}" presName="root2" presStyleCnt="0"/>
      <dgm:spPr/>
    </dgm:pt>
    <dgm:pt modelId="{170FB15E-65B5-48E9-87DF-4D5C893D7F94}" type="pres">
      <dgm:prSet presAssocID="{4E5B12FB-5A3D-48FE-ACC7-DDD12D3007D9}" presName="LevelTwoTextNode" presStyleLbl="node4" presStyleIdx="0" presStyleCnt="14" custScaleX="170713">
        <dgm:presLayoutVars>
          <dgm:chPref val="3"/>
        </dgm:presLayoutVars>
      </dgm:prSet>
      <dgm:spPr/>
    </dgm:pt>
    <dgm:pt modelId="{2B605835-350D-4C98-B272-DA67E2E7C660}" type="pres">
      <dgm:prSet presAssocID="{4E5B12FB-5A3D-48FE-ACC7-DDD12D3007D9}" presName="level3hierChild" presStyleCnt="0"/>
      <dgm:spPr/>
    </dgm:pt>
    <dgm:pt modelId="{6E4E3598-468A-4998-B58E-1C9D723B1D3F}" type="pres">
      <dgm:prSet presAssocID="{06B3FF91-2721-46D0-BED7-07B147AB87B8}" presName="conn2-1" presStyleLbl="parChTrans1D4" presStyleIdx="1" presStyleCnt="14"/>
      <dgm:spPr/>
    </dgm:pt>
    <dgm:pt modelId="{5ABF3AEC-CA8A-4774-90F0-AD3A6F346B70}" type="pres">
      <dgm:prSet presAssocID="{06B3FF91-2721-46D0-BED7-07B147AB87B8}" presName="connTx" presStyleLbl="parChTrans1D4" presStyleIdx="1" presStyleCnt="14"/>
      <dgm:spPr/>
    </dgm:pt>
    <dgm:pt modelId="{A9B3CF6C-5E86-48DA-9F21-886A40DCDDA0}" type="pres">
      <dgm:prSet presAssocID="{BE35B7D6-8CE5-485E-BDCE-7402EC6F0B7D}" presName="root2" presStyleCnt="0"/>
      <dgm:spPr/>
    </dgm:pt>
    <dgm:pt modelId="{A0A3309B-578B-466F-B782-D9C2C1496759}" type="pres">
      <dgm:prSet presAssocID="{BE35B7D6-8CE5-485E-BDCE-7402EC6F0B7D}" presName="LevelTwoTextNode" presStyleLbl="node4" presStyleIdx="1" presStyleCnt="14">
        <dgm:presLayoutVars>
          <dgm:chPref val="3"/>
        </dgm:presLayoutVars>
      </dgm:prSet>
      <dgm:spPr/>
    </dgm:pt>
    <dgm:pt modelId="{7610E856-E86A-4CF1-B8E1-2D0E1E9A078C}" type="pres">
      <dgm:prSet presAssocID="{BE35B7D6-8CE5-485E-BDCE-7402EC6F0B7D}" presName="level3hierChild" presStyleCnt="0"/>
      <dgm:spPr/>
    </dgm:pt>
    <dgm:pt modelId="{F57D92AC-775A-4F7A-9385-BB40F962CC5A}" type="pres">
      <dgm:prSet presAssocID="{5FF2BDC3-964D-4E1E-AE8D-1B70AD12C30D}" presName="conn2-1" presStyleLbl="parChTrans1D4" presStyleIdx="2" presStyleCnt="14"/>
      <dgm:spPr/>
    </dgm:pt>
    <dgm:pt modelId="{53387A95-92EB-45C7-937F-ADCAF18B84EE}" type="pres">
      <dgm:prSet presAssocID="{5FF2BDC3-964D-4E1E-AE8D-1B70AD12C30D}" presName="connTx" presStyleLbl="parChTrans1D4" presStyleIdx="2" presStyleCnt="14"/>
      <dgm:spPr/>
    </dgm:pt>
    <dgm:pt modelId="{AB42DC2D-9C4A-43EB-ABD3-5D63E1256F84}" type="pres">
      <dgm:prSet presAssocID="{440168ED-467A-4C31-92AB-504DE9F251F9}" presName="root2" presStyleCnt="0"/>
      <dgm:spPr/>
    </dgm:pt>
    <dgm:pt modelId="{875A9978-A351-4B14-B101-9C5608833C63}" type="pres">
      <dgm:prSet presAssocID="{440168ED-467A-4C31-92AB-504DE9F251F9}" presName="LevelTwoTextNode" presStyleLbl="node4" presStyleIdx="2" presStyleCnt="14" custScaleX="170713">
        <dgm:presLayoutVars>
          <dgm:chPref val="3"/>
        </dgm:presLayoutVars>
      </dgm:prSet>
      <dgm:spPr/>
    </dgm:pt>
    <dgm:pt modelId="{8C087FC0-EB10-487D-9EDB-05517166E9BE}" type="pres">
      <dgm:prSet presAssocID="{440168ED-467A-4C31-92AB-504DE9F251F9}" presName="level3hierChild" presStyleCnt="0"/>
      <dgm:spPr/>
    </dgm:pt>
    <dgm:pt modelId="{B4691ED3-72FD-4886-8C34-47B43B4DA38D}" type="pres">
      <dgm:prSet presAssocID="{28C26BA7-B96D-4B3F-91CE-7534D677778F}" presName="conn2-1" presStyleLbl="parChTrans1D4" presStyleIdx="3" presStyleCnt="14"/>
      <dgm:spPr/>
    </dgm:pt>
    <dgm:pt modelId="{802570B3-232A-45E5-B32B-FEEAF08EA0EE}" type="pres">
      <dgm:prSet presAssocID="{28C26BA7-B96D-4B3F-91CE-7534D677778F}" presName="connTx" presStyleLbl="parChTrans1D4" presStyleIdx="3" presStyleCnt="14"/>
      <dgm:spPr/>
    </dgm:pt>
    <dgm:pt modelId="{1C50C582-56A4-4F8D-A39A-6A3A2F3CA46E}" type="pres">
      <dgm:prSet presAssocID="{D0051445-E1CD-4B12-9787-5A202F436AA7}" presName="root2" presStyleCnt="0"/>
      <dgm:spPr/>
    </dgm:pt>
    <dgm:pt modelId="{37C483A9-FF15-4D2D-A3DE-78D0EB51D2B7}" type="pres">
      <dgm:prSet presAssocID="{D0051445-E1CD-4B12-9787-5A202F436AA7}" presName="LevelTwoTextNode" presStyleLbl="node4" presStyleIdx="3" presStyleCnt="14">
        <dgm:presLayoutVars>
          <dgm:chPref val="3"/>
        </dgm:presLayoutVars>
      </dgm:prSet>
      <dgm:spPr/>
    </dgm:pt>
    <dgm:pt modelId="{B2049C52-3E71-4AAB-B57D-0E9A571ED796}" type="pres">
      <dgm:prSet presAssocID="{D0051445-E1CD-4B12-9787-5A202F436AA7}" presName="level3hierChild" presStyleCnt="0"/>
      <dgm:spPr/>
    </dgm:pt>
    <dgm:pt modelId="{A5681672-49AF-497D-AA18-81FB6DCE51D3}" type="pres">
      <dgm:prSet presAssocID="{D3353C92-4245-44EE-9169-96F16D8FE4D8}" presName="conn2-1" presStyleLbl="parChTrans1D4" presStyleIdx="4" presStyleCnt="14"/>
      <dgm:spPr/>
    </dgm:pt>
    <dgm:pt modelId="{1C97E728-E045-414A-BD0D-AC9E85AF7E0C}" type="pres">
      <dgm:prSet presAssocID="{D3353C92-4245-44EE-9169-96F16D8FE4D8}" presName="connTx" presStyleLbl="parChTrans1D4" presStyleIdx="4" presStyleCnt="14"/>
      <dgm:spPr/>
    </dgm:pt>
    <dgm:pt modelId="{B4FF208F-A87D-4BEB-8F60-302FDE376528}" type="pres">
      <dgm:prSet presAssocID="{5301D7DA-CA1B-4394-9A79-72A15407EA16}" presName="root2" presStyleCnt="0"/>
      <dgm:spPr/>
    </dgm:pt>
    <dgm:pt modelId="{4147A91C-6DD7-4563-9A29-76CCF04FBABF}" type="pres">
      <dgm:prSet presAssocID="{5301D7DA-CA1B-4394-9A79-72A15407EA16}" presName="LevelTwoTextNode" presStyleLbl="node4" presStyleIdx="4" presStyleCnt="14" custScaleX="170713">
        <dgm:presLayoutVars>
          <dgm:chPref val="3"/>
        </dgm:presLayoutVars>
      </dgm:prSet>
      <dgm:spPr/>
    </dgm:pt>
    <dgm:pt modelId="{C51C5BD9-0306-41FF-A170-15E6F0D6CF42}" type="pres">
      <dgm:prSet presAssocID="{5301D7DA-CA1B-4394-9A79-72A15407EA16}" presName="level3hierChild" presStyleCnt="0"/>
      <dgm:spPr/>
    </dgm:pt>
    <dgm:pt modelId="{78D3B3E2-6A89-4D15-BCF2-63CC36BD2035}" type="pres">
      <dgm:prSet presAssocID="{56672B04-F30F-4EA3-BDFC-B27CD89F6D38}" presName="conn2-1" presStyleLbl="parChTrans1D4" presStyleIdx="5" presStyleCnt="14"/>
      <dgm:spPr/>
    </dgm:pt>
    <dgm:pt modelId="{91E2E7CC-8990-4C0D-AAA9-E21252144739}" type="pres">
      <dgm:prSet presAssocID="{56672B04-F30F-4EA3-BDFC-B27CD89F6D38}" presName="connTx" presStyleLbl="parChTrans1D4" presStyleIdx="5" presStyleCnt="14"/>
      <dgm:spPr/>
    </dgm:pt>
    <dgm:pt modelId="{57B5A433-6F6B-4B42-8EC9-650ED1425A65}" type="pres">
      <dgm:prSet presAssocID="{514B4839-E9AE-4EFF-A4BE-82841449B774}" presName="root2" presStyleCnt="0"/>
      <dgm:spPr/>
    </dgm:pt>
    <dgm:pt modelId="{D5B81371-709D-4024-A51C-42A36A695D9B}" type="pres">
      <dgm:prSet presAssocID="{514B4839-E9AE-4EFF-A4BE-82841449B774}" presName="LevelTwoTextNode" presStyleLbl="node4" presStyleIdx="5" presStyleCnt="14">
        <dgm:presLayoutVars>
          <dgm:chPref val="3"/>
        </dgm:presLayoutVars>
      </dgm:prSet>
      <dgm:spPr/>
    </dgm:pt>
    <dgm:pt modelId="{3509E785-72AA-45C7-8BF3-4B45E4B3506D}" type="pres">
      <dgm:prSet presAssocID="{514B4839-E9AE-4EFF-A4BE-82841449B774}" presName="level3hierChild" presStyleCnt="0"/>
      <dgm:spPr/>
    </dgm:pt>
    <dgm:pt modelId="{65B65C62-0981-4D63-829A-1EE56A47F23D}" type="pres">
      <dgm:prSet presAssocID="{DC709B14-B81B-4A29-96E3-5ECE2FB5C074}" presName="conn2-1" presStyleLbl="parChTrans1D2" presStyleIdx="1" presStyleCnt="5"/>
      <dgm:spPr/>
    </dgm:pt>
    <dgm:pt modelId="{0E2E9F8E-EE8A-4390-90C9-2B9815BD6A27}" type="pres">
      <dgm:prSet presAssocID="{DC709B14-B81B-4A29-96E3-5ECE2FB5C074}" presName="connTx" presStyleLbl="parChTrans1D2" presStyleIdx="1" presStyleCnt="5"/>
      <dgm:spPr/>
    </dgm:pt>
    <dgm:pt modelId="{5B7EA15D-840E-4583-9938-2790EB64808B}" type="pres">
      <dgm:prSet presAssocID="{75E7290A-0FA9-411C-96E2-4AC733FC12DC}" presName="root2" presStyleCnt="0"/>
      <dgm:spPr/>
    </dgm:pt>
    <dgm:pt modelId="{708C3E66-991B-4D14-ACD2-617EFC27B4D6}" type="pres">
      <dgm:prSet presAssocID="{75E7290A-0FA9-411C-96E2-4AC733FC12DC}" presName="LevelTwoTextNode" presStyleLbl="node2" presStyleIdx="1" presStyleCnt="5" custScaleX="172516">
        <dgm:presLayoutVars>
          <dgm:chPref val="3"/>
        </dgm:presLayoutVars>
      </dgm:prSet>
      <dgm:spPr/>
    </dgm:pt>
    <dgm:pt modelId="{0E0AF02A-A2EE-4247-A750-EFC742590E4D}" type="pres">
      <dgm:prSet presAssocID="{75E7290A-0FA9-411C-96E2-4AC733FC12DC}" presName="level3hierChild" presStyleCnt="0"/>
      <dgm:spPr/>
    </dgm:pt>
    <dgm:pt modelId="{7E814B19-73C4-4F45-8CBF-ED9B4AC45C37}" type="pres">
      <dgm:prSet presAssocID="{9D63A40B-706B-4151-8DC9-FA990D3179EC}" presName="conn2-1" presStyleLbl="parChTrans1D3" presStyleIdx="1" presStyleCnt="5"/>
      <dgm:spPr/>
    </dgm:pt>
    <dgm:pt modelId="{6E3295D5-EE45-4810-B401-E6BCF37BCD5A}" type="pres">
      <dgm:prSet presAssocID="{9D63A40B-706B-4151-8DC9-FA990D3179EC}" presName="connTx" presStyleLbl="parChTrans1D3" presStyleIdx="1" presStyleCnt="5"/>
      <dgm:spPr/>
    </dgm:pt>
    <dgm:pt modelId="{3909C90B-0215-4D01-9ED3-ACC808F8A02E}" type="pres">
      <dgm:prSet presAssocID="{51050E83-16EF-4A72-8848-45EF8DB5630C}" presName="root2" presStyleCnt="0"/>
      <dgm:spPr/>
    </dgm:pt>
    <dgm:pt modelId="{2DB8B248-CC71-4CCC-BE28-7874E33FFEC5}" type="pres">
      <dgm:prSet presAssocID="{51050E83-16EF-4A72-8848-45EF8DB5630C}" presName="LevelTwoTextNode" presStyleLbl="node3" presStyleIdx="1" presStyleCnt="5" custScaleX="171914">
        <dgm:presLayoutVars>
          <dgm:chPref val="3"/>
        </dgm:presLayoutVars>
      </dgm:prSet>
      <dgm:spPr/>
    </dgm:pt>
    <dgm:pt modelId="{30947F04-7055-408D-81C9-290BB974A588}" type="pres">
      <dgm:prSet presAssocID="{51050E83-16EF-4A72-8848-45EF8DB5630C}" presName="level3hierChild" presStyleCnt="0"/>
      <dgm:spPr/>
    </dgm:pt>
    <dgm:pt modelId="{9ABBA1A8-F46B-4B95-A8A0-0BA1DE34E409}" type="pres">
      <dgm:prSet presAssocID="{BF7A3067-BE7C-42C4-BBE8-85B7320D83F2}" presName="conn2-1" presStyleLbl="parChTrans1D4" presStyleIdx="6" presStyleCnt="14"/>
      <dgm:spPr/>
    </dgm:pt>
    <dgm:pt modelId="{3E155CEC-B202-48FA-A78A-05B73CBC114E}" type="pres">
      <dgm:prSet presAssocID="{BF7A3067-BE7C-42C4-BBE8-85B7320D83F2}" presName="connTx" presStyleLbl="parChTrans1D4" presStyleIdx="6" presStyleCnt="14"/>
      <dgm:spPr/>
    </dgm:pt>
    <dgm:pt modelId="{515D5FCB-1163-4A35-9FA2-86819A127373}" type="pres">
      <dgm:prSet presAssocID="{FE49FD69-99E9-46C2-A045-AD7CE448B3A1}" presName="root2" presStyleCnt="0"/>
      <dgm:spPr/>
    </dgm:pt>
    <dgm:pt modelId="{96447ACF-7E40-4D4C-9607-ED920FF6F4BA}" type="pres">
      <dgm:prSet presAssocID="{FE49FD69-99E9-46C2-A045-AD7CE448B3A1}" presName="LevelTwoTextNode" presStyleLbl="node4" presStyleIdx="6" presStyleCnt="14" custScaleX="170713">
        <dgm:presLayoutVars>
          <dgm:chPref val="3"/>
        </dgm:presLayoutVars>
      </dgm:prSet>
      <dgm:spPr/>
    </dgm:pt>
    <dgm:pt modelId="{62E65F1D-F2FA-40E4-88D7-ED3C8E992117}" type="pres">
      <dgm:prSet presAssocID="{FE49FD69-99E9-46C2-A045-AD7CE448B3A1}" presName="level3hierChild" presStyleCnt="0"/>
      <dgm:spPr/>
    </dgm:pt>
    <dgm:pt modelId="{029EA8E1-3E37-4F61-ABC5-C913172F81C4}" type="pres">
      <dgm:prSet presAssocID="{DE776077-C32B-4615-A2CF-DF8862E0EA4F}" presName="conn2-1" presStyleLbl="parChTrans1D4" presStyleIdx="7" presStyleCnt="14"/>
      <dgm:spPr/>
    </dgm:pt>
    <dgm:pt modelId="{C837E1CE-F502-4774-BA38-E72609F7BE72}" type="pres">
      <dgm:prSet presAssocID="{DE776077-C32B-4615-A2CF-DF8862E0EA4F}" presName="connTx" presStyleLbl="parChTrans1D4" presStyleIdx="7" presStyleCnt="14"/>
      <dgm:spPr/>
    </dgm:pt>
    <dgm:pt modelId="{696E6C42-72EA-4465-AD14-86D4BF4D3B0D}" type="pres">
      <dgm:prSet presAssocID="{0E590E5B-E23E-48AC-A832-E6CF81A7B54F}" presName="root2" presStyleCnt="0"/>
      <dgm:spPr/>
    </dgm:pt>
    <dgm:pt modelId="{26B7770B-EC99-44DA-8183-C87FD3B83892}" type="pres">
      <dgm:prSet presAssocID="{0E590E5B-E23E-48AC-A832-E6CF81A7B54F}" presName="LevelTwoTextNode" presStyleLbl="node4" presStyleIdx="7" presStyleCnt="14">
        <dgm:presLayoutVars>
          <dgm:chPref val="3"/>
        </dgm:presLayoutVars>
      </dgm:prSet>
      <dgm:spPr/>
    </dgm:pt>
    <dgm:pt modelId="{694EC398-0012-41F3-A918-50FF1172AD17}" type="pres">
      <dgm:prSet presAssocID="{0E590E5B-E23E-48AC-A832-E6CF81A7B54F}" presName="level3hierChild" presStyleCnt="0"/>
      <dgm:spPr/>
    </dgm:pt>
    <dgm:pt modelId="{BF6A87A1-98CA-4E98-9844-61B1F5E00B66}" type="pres">
      <dgm:prSet presAssocID="{171193B1-6C4D-4F45-B057-347E82983FEE}" presName="conn2-1" presStyleLbl="parChTrans1D2" presStyleIdx="2" presStyleCnt="5"/>
      <dgm:spPr/>
    </dgm:pt>
    <dgm:pt modelId="{767A765D-BD53-4FF8-9E94-1AA0BC6D36CA}" type="pres">
      <dgm:prSet presAssocID="{171193B1-6C4D-4F45-B057-347E82983FEE}" presName="connTx" presStyleLbl="parChTrans1D2" presStyleIdx="2" presStyleCnt="5"/>
      <dgm:spPr/>
    </dgm:pt>
    <dgm:pt modelId="{07D47895-9A22-4621-B97A-F4979E74E370}" type="pres">
      <dgm:prSet presAssocID="{2D9532F9-98DD-4AEB-94AE-48B15EAC222D}" presName="root2" presStyleCnt="0"/>
      <dgm:spPr/>
    </dgm:pt>
    <dgm:pt modelId="{3FA37580-B914-4F8C-B9B4-14709391BC38}" type="pres">
      <dgm:prSet presAssocID="{2D9532F9-98DD-4AEB-94AE-48B15EAC222D}" presName="LevelTwoTextNode" presStyleLbl="node2" presStyleIdx="2" presStyleCnt="5" custScaleX="172516">
        <dgm:presLayoutVars>
          <dgm:chPref val="3"/>
        </dgm:presLayoutVars>
      </dgm:prSet>
      <dgm:spPr/>
    </dgm:pt>
    <dgm:pt modelId="{B315B7C0-6A56-46E2-A218-598A4A0D3108}" type="pres">
      <dgm:prSet presAssocID="{2D9532F9-98DD-4AEB-94AE-48B15EAC222D}" presName="level3hierChild" presStyleCnt="0"/>
      <dgm:spPr/>
    </dgm:pt>
    <dgm:pt modelId="{87B4357A-70F8-4EB9-995D-67F432ABA07C}" type="pres">
      <dgm:prSet presAssocID="{01AE8415-4A98-4466-A4BF-2CEB46D8E972}" presName="conn2-1" presStyleLbl="parChTrans1D3" presStyleIdx="2" presStyleCnt="5"/>
      <dgm:spPr/>
    </dgm:pt>
    <dgm:pt modelId="{19036AAD-5582-4A65-9807-99FD8BCABC93}" type="pres">
      <dgm:prSet presAssocID="{01AE8415-4A98-4466-A4BF-2CEB46D8E972}" presName="connTx" presStyleLbl="parChTrans1D3" presStyleIdx="2" presStyleCnt="5"/>
      <dgm:spPr/>
    </dgm:pt>
    <dgm:pt modelId="{FCFC4B6B-CFD2-4648-AFEF-44EC3E5F9BE4}" type="pres">
      <dgm:prSet presAssocID="{6C5EDE68-68FB-45C2-834C-ABB24AD2D5B7}" presName="root2" presStyleCnt="0"/>
      <dgm:spPr/>
    </dgm:pt>
    <dgm:pt modelId="{CEF581E7-C976-42E1-BDDE-DCD9863423B1}" type="pres">
      <dgm:prSet presAssocID="{6C5EDE68-68FB-45C2-834C-ABB24AD2D5B7}" presName="LevelTwoTextNode" presStyleLbl="node3" presStyleIdx="2" presStyleCnt="5" custScaleX="171914">
        <dgm:presLayoutVars>
          <dgm:chPref val="3"/>
        </dgm:presLayoutVars>
      </dgm:prSet>
      <dgm:spPr/>
    </dgm:pt>
    <dgm:pt modelId="{3581188D-E491-42B8-BCFD-EEA69BBA3B1F}" type="pres">
      <dgm:prSet presAssocID="{6C5EDE68-68FB-45C2-834C-ABB24AD2D5B7}" presName="level3hierChild" presStyleCnt="0"/>
      <dgm:spPr/>
    </dgm:pt>
    <dgm:pt modelId="{4ED2FADD-E490-4CEB-851A-0F85958F64BD}" type="pres">
      <dgm:prSet presAssocID="{36CC3F61-F7BF-4CAB-85E2-56D99DD5D0CA}" presName="conn2-1" presStyleLbl="parChTrans1D4" presStyleIdx="8" presStyleCnt="14"/>
      <dgm:spPr/>
    </dgm:pt>
    <dgm:pt modelId="{43EF77DD-1156-4507-B4C2-C7B550073EC6}" type="pres">
      <dgm:prSet presAssocID="{36CC3F61-F7BF-4CAB-85E2-56D99DD5D0CA}" presName="connTx" presStyleLbl="parChTrans1D4" presStyleIdx="8" presStyleCnt="14"/>
      <dgm:spPr/>
    </dgm:pt>
    <dgm:pt modelId="{020C7619-C832-4ED1-B173-7B3EC94F754B}" type="pres">
      <dgm:prSet presAssocID="{4A02CCDC-6090-4383-9BBB-B9062F737B4B}" presName="root2" presStyleCnt="0"/>
      <dgm:spPr/>
    </dgm:pt>
    <dgm:pt modelId="{E7B67E34-A140-4597-A8B6-47A95A7B74D4}" type="pres">
      <dgm:prSet presAssocID="{4A02CCDC-6090-4383-9BBB-B9062F737B4B}" presName="LevelTwoTextNode" presStyleLbl="node4" presStyleIdx="8" presStyleCnt="14" custScaleX="170713">
        <dgm:presLayoutVars>
          <dgm:chPref val="3"/>
        </dgm:presLayoutVars>
      </dgm:prSet>
      <dgm:spPr/>
    </dgm:pt>
    <dgm:pt modelId="{72847E18-B281-4547-9FA5-74546C831ED0}" type="pres">
      <dgm:prSet presAssocID="{4A02CCDC-6090-4383-9BBB-B9062F737B4B}" presName="level3hierChild" presStyleCnt="0"/>
      <dgm:spPr/>
    </dgm:pt>
    <dgm:pt modelId="{A6363AB3-4E97-4D76-AA81-E4358065D26A}" type="pres">
      <dgm:prSet presAssocID="{57D364A1-6D44-4759-88B0-5A72E1156003}" presName="conn2-1" presStyleLbl="parChTrans1D4" presStyleIdx="9" presStyleCnt="14"/>
      <dgm:spPr/>
    </dgm:pt>
    <dgm:pt modelId="{5408F892-4A46-4DDA-A892-AD6434BEBE0B}" type="pres">
      <dgm:prSet presAssocID="{57D364A1-6D44-4759-88B0-5A72E1156003}" presName="connTx" presStyleLbl="parChTrans1D4" presStyleIdx="9" presStyleCnt="14"/>
      <dgm:spPr/>
    </dgm:pt>
    <dgm:pt modelId="{82B61752-4150-4B55-97E3-70E37ECC4ECE}" type="pres">
      <dgm:prSet presAssocID="{6F7A70DE-196E-42A8-9A24-CE6732758D33}" presName="root2" presStyleCnt="0"/>
      <dgm:spPr/>
    </dgm:pt>
    <dgm:pt modelId="{DEC3213F-336D-42CC-8809-A943AAE31F76}" type="pres">
      <dgm:prSet presAssocID="{6F7A70DE-196E-42A8-9A24-CE6732758D33}" presName="LevelTwoTextNode" presStyleLbl="node4" presStyleIdx="9" presStyleCnt="14">
        <dgm:presLayoutVars>
          <dgm:chPref val="3"/>
        </dgm:presLayoutVars>
      </dgm:prSet>
      <dgm:spPr/>
    </dgm:pt>
    <dgm:pt modelId="{D9BA50C1-ABB0-4B43-9DE2-A77F15E1B0AD}" type="pres">
      <dgm:prSet presAssocID="{6F7A70DE-196E-42A8-9A24-CE6732758D33}" presName="level3hierChild" presStyleCnt="0"/>
      <dgm:spPr/>
    </dgm:pt>
    <dgm:pt modelId="{F0E6B37F-187B-4058-9FCF-CC965F5F320A}" type="pres">
      <dgm:prSet presAssocID="{1BBB6F52-6C1D-411B-A9A8-4B5D1BCBF36E}" presName="conn2-1" presStyleLbl="parChTrans1D2" presStyleIdx="3" presStyleCnt="5"/>
      <dgm:spPr/>
    </dgm:pt>
    <dgm:pt modelId="{601102E1-70BB-4E3E-BCEF-447B01EF7144}" type="pres">
      <dgm:prSet presAssocID="{1BBB6F52-6C1D-411B-A9A8-4B5D1BCBF36E}" presName="connTx" presStyleLbl="parChTrans1D2" presStyleIdx="3" presStyleCnt="5"/>
      <dgm:spPr/>
    </dgm:pt>
    <dgm:pt modelId="{587012FC-41DB-44D4-AA88-3B81CF1A9866}" type="pres">
      <dgm:prSet presAssocID="{4C1FA990-FDF4-4CA8-9145-CDA46159B200}" presName="root2" presStyleCnt="0"/>
      <dgm:spPr/>
    </dgm:pt>
    <dgm:pt modelId="{5E6C89C4-E56C-46E3-A335-BA60C2461521}" type="pres">
      <dgm:prSet presAssocID="{4C1FA990-FDF4-4CA8-9145-CDA46159B200}" presName="LevelTwoTextNode" presStyleLbl="node2" presStyleIdx="3" presStyleCnt="5" custScaleX="172516">
        <dgm:presLayoutVars>
          <dgm:chPref val="3"/>
        </dgm:presLayoutVars>
      </dgm:prSet>
      <dgm:spPr/>
    </dgm:pt>
    <dgm:pt modelId="{9B006C6B-BD5C-4D3A-B764-01F905756BBD}" type="pres">
      <dgm:prSet presAssocID="{4C1FA990-FDF4-4CA8-9145-CDA46159B200}" presName="level3hierChild" presStyleCnt="0"/>
      <dgm:spPr/>
    </dgm:pt>
    <dgm:pt modelId="{C860776E-F7C6-487D-B994-4BF447E27747}" type="pres">
      <dgm:prSet presAssocID="{6AB079B3-056D-4018-BF5B-384F4AC6043D}" presName="conn2-1" presStyleLbl="parChTrans1D3" presStyleIdx="3" presStyleCnt="5"/>
      <dgm:spPr/>
    </dgm:pt>
    <dgm:pt modelId="{421BD072-98BE-4D32-B131-A4BACE75E99F}" type="pres">
      <dgm:prSet presAssocID="{6AB079B3-056D-4018-BF5B-384F4AC6043D}" presName="connTx" presStyleLbl="parChTrans1D3" presStyleIdx="3" presStyleCnt="5"/>
      <dgm:spPr/>
    </dgm:pt>
    <dgm:pt modelId="{8B988AAA-C950-4D33-9D78-65910D1C9FC0}" type="pres">
      <dgm:prSet presAssocID="{AB0505AF-B73B-43ED-B286-B743BBC26543}" presName="root2" presStyleCnt="0"/>
      <dgm:spPr/>
    </dgm:pt>
    <dgm:pt modelId="{B9BF8363-7F6B-460D-996F-8144F182E098}" type="pres">
      <dgm:prSet presAssocID="{AB0505AF-B73B-43ED-B286-B743BBC26543}" presName="LevelTwoTextNode" presStyleLbl="node3" presStyleIdx="3" presStyleCnt="5" custScaleX="171914">
        <dgm:presLayoutVars>
          <dgm:chPref val="3"/>
        </dgm:presLayoutVars>
      </dgm:prSet>
      <dgm:spPr/>
    </dgm:pt>
    <dgm:pt modelId="{882F4919-9E1E-4CF4-AF82-24A4CCD295CD}" type="pres">
      <dgm:prSet presAssocID="{AB0505AF-B73B-43ED-B286-B743BBC26543}" presName="level3hierChild" presStyleCnt="0"/>
      <dgm:spPr/>
    </dgm:pt>
    <dgm:pt modelId="{74ED3ACD-1A54-41B1-92BD-39B82E1B15A5}" type="pres">
      <dgm:prSet presAssocID="{1BEBD8BA-1A63-432F-8746-1C9787A15AF5}" presName="conn2-1" presStyleLbl="parChTrans1D4" presStyleIdx="10" presStyleCnt="14"/>
      <dgm:spPr/>
    </dgm:pt>
    <dgm:pt modelId="{93977CCA-CE2F-4342-BC4C-476CA0D4608A}" type="pres">
      <dgm:prSet presAssocID="{1BEBD8BA-1A63-432F-8746-1C9787A15AF5}" presName="connTx" presStyleLbl="parChTrans1D4" presStyleIdx="10" presStyleCnt="14"/>
      <dgm:spPr/>
    </dgm:pt>
    <dgm:pt modelId="{10066867-A243-4D18-AEA1-C15F5B9C1D65}" type="pres">
      <dgm:prSet presAssocID="{012E48DD-B53D-48F9-BCBE-27AF87FCE881}" presName="root2" presStyleCnt="0"/>
      <dgm:spPr/>
    </dgm:pt>
    <dgm:pt modelId="{8661B6D7-A0BA-4BE4-BEF9-6EB73FF6E969}" type="pres">
      <dgm:prSet presAssocID="{012E48DD-B53D-48F9-BCBE-27AF87FCE881}" presName="LevelTwoTextNode" presStyleLbl="node4" presStyleIdx="10" presStyleCnt="14" custScaleX="170713">
        <dgm:presLayoutVars>
          <dgm:chPref val="3"/>
        </dgm:presLayoutVars>
      </dgm:prSet>
      <dgm:spPr/>
    </dgm:pt>
    <dgm:pt modelId="{182FCF9A-DAEA-4139-8931-5089940D2787}" type="pres">
      <dgm:prSet presAssocID="{012E48DD-B53D-48F9-BCBE-27AF87FCE881}" presName="level3hierChild" presStyleCnt="0"/>
      <dgm:spPr/>
    </dgm:pt>
    <dgm:pt modelId="{3E862928-D87F-43B7-B75C-5087FD9B01B6}" type="pres">
      <dgm:prSet presAssocID="{B298BE98-E1D0-4A99-BF8F-46089AE596DA}" presName="conn2-1" presStyleLbl="parChTrans1D4" presStyleIdx="11" presStyleCnt="14"/>
      <dgm:spPr/>
    </dgm:pt>
    <dgm:pt modelId="{27C69B78-6979-47D5-9E25-17FAA278393E}" type="pres">
      <dgm:prSet presAssocID="{B298BE98-E1D0-4A99-BF8F-46089AE596DA}" presName="connTx" presStyleLbl="parChTrans1D4" presStyleIdx="11" presStyleCnt="14"/>
      <dgm:spPr/>
    </dgm:pt>
    <dgm:pt modelId="{E02658DE-BC29-49BF-91D1-7541D1528497}" type="pres">
      <dgm:prSet presAssocID="{9389A33B-F263-420E-9770-C475D6A8DA33}" presName="root2" presStyleCnt="0"/>
      <dgm:spPr/>
    </dgm:pt>
    <dgm:pt modelId="{B4F4C761-313F-49F5-BE1E-21580AC267B4}" type="pres">
      <dgm:prSet presAssocID="{9389A33B-F263-420E-9770-C475D6A8DA33}" presName="LevelTwoTextNode" presStyleLbl="node4" presStyleIdx="11" presStyleCnt="14">
        <dgm:presLayoutVars>
          <dgm:chPref val="3"/>
        </dgm:presLayoutVars>
      </dgm:prSet>
      <dgm:spPr/>
    </dgm:pt>
    <dgm:pt modelId="{1A70C1FE-406A-45B6-A354-BDEB04B4BE89}" type="pres">
      <dgm:prSet presAssocID="{9389A33B-F263-420E-9770-C475D6A8DA33}" presName="level3hierChild" presStyleCnt="0"/>
      <dgm:spPr/>
    </dgm:pt>
    <dgm:pt modelId="{E281228F-0013-4D2F-A277-E509FE50D4FE}" type="pres">
      <dgm:prSet presAssocID="{B92086C5-C3E8-4144-AC0D-7F10AC734381}" presName="conn2-1" presStyleLbl="parChTrans1D2" presStyleIdx="4" presStyleCnt="5"/>
      <dgm:spPr/>
    </dgm:pt>
    <dgm:pt modelId="{817DF143-DCD7-4B2E-80A9-BCE3793013B1}" type="pres">
      <dgm:prSet presAssocID="{B92086C5-C3E8-4144-AC0D-7F10AC734381}" presName="connTx" presStyleLbl="parChTrans1D2" presStyleIdx="4" presStyleCnt="5"/>
      <dgm:spPr/>
    </dgm:pt>
    <dgm:pt modelId="{5053AF6F-94AC-4360-A6C0-F8F342705B0B}" type="pres">
      <dgm:prSet presAssocID="{AD85FCBA-2AD6-45C7-95E3-048F29AF4E08}" presName="root2" presStyleCnt="0"/>
      <dgm:spPr/>
    </dgm:pt>
    <dgm:pt modelId="{0C47E0E9-92D2-4380-A557-C230E307F098}" type="pres">
      <dgm:prSet presAssocID="{AD85FCBA-2AD6-45C7-95E3-048F29AF4E08}" presName="LevelTwoTextNode" presStyleLbl="node2" presStyleIdx="4" presStyleCnt="5" custScaleX="170373">
        <dgm:presLayoutVars>
          <dgm:chPref val="3"/>
        </dgm:presLayoutVars>
      </dgm:prSet>
      <dgm:spPr/>
    </dgm:pt>
    <dgm:pt modelId="{69B44B07-784C-48FD-816C-8060372BC7A3}" type="pres">
      <dgm:prSet presAssocID="{AD85FCBA-2AD6-45C7-95E3-048F29AF4E08}" presName="level3hierChild" presStyleCnt="0"/>
      <dgm:spPr/>
    </dgm:pt>
    <dgm:pt modelId="{EE609D91-66AD-4C6B-914F-A34028026D09}" type="pres">
      <dgm:prSet presAssocID="{ADFF286C-83A5-4627-8675-462DEA7E8D6C}" presName="conn2-1" presStyleLbl="parChTrans1D3" presStyleIdx="4" presStyleCnt="5"/>
      <dgm:spPr/>
    </dgm:pt>
    <dgm:pt modelId="{94280E76-3504-4FE4-8101-B78F1851BAB1}" type="pres">
      <dgm:prSet presAssocID="{ADFF286C-83A5-4627-8675-462DEA7E8D6C}" presName="connTx" presStyleLbl="parChTrans1D3" presStyleIdx="4" presStyleCnt="5"/>
      <dgm:spPr/>
    </dgm:pt>
    <dgm:pt modelId="{7A83A0EB-D5E7-4052-B8BF-6BFDC64335BE}" type="pres">
      <dgm:prSet presAssocID="{6742EA42-141E-41F9-A6FB-711DF18BF7E6}" presName="root2" presStyleCnt="0"/>
      <dgm:spPr/>
    </dgm:pt>
    <dgm:pt modelId="{42D28261-7739-4A02-870E-423F4E3499CB}" type="pres">
      <dgm:prSet presAssocID="{6742EA42-141E-41F9-A6FB-711DF18BF7E6}" presName="LevelTwoTextNode" presStyleLbl="node3" presStyleIdx="4" presStyleCnt="5" custScaleX="175544">
        <dgm:presLayoutVars>
          <dgm:chPref val="3"/>
        </dgm:presLayoutVars>
      </dgm:prSet>
      <dgm:spPr/>
    </dgm:pt>
    <dgm:pt modelId="{0F9DE179-A73D-4673-A2DF-1CF4FA8E3913}" type="pres">
      <dgm:prSet presAssocID="{6742EA42-141E-41F9-A6FB-711DF18BF7E6}" presName="level3hierChild" presStyleCnt="0"/>
      <dgm:spPr/>
    </dgm:pt>
    <dgm:pt modelId="{BF0CF02C-FC5B-4E0B-97B6-FB52A0DCABE3}" type="pres">
      <dgm:prSet presAssocID="{054BD1FF-A0B5-4098-9DEB-DC72F38148F6}" presName="conn2-1" presStyleLbl="parChTrans1D4" presStyleIdx="12" presStyleCnt="14"/>
      <dgm:spPr/>
    </dgm:pt>
    <dgm:pt modelId="{06BFB459-D551-4E5C-A126-3B09C90F6C23}" type="pres">
      <dgm:prSet presAssocID="{054BD1FF-A0B5-4098-9DEB-DC72F38148F6}" presName="connTx" presStyleLbl="parChTrans1D4" presStyleIdx="12" presStyleCnt="14"/>
      <dgm:spPr/>
    </dgm:pt>
    <dgm:pt modelId="{9042EECC-B0EC-4A65-9A70-9E2B7A31708C}" type="pres">
      <dgm:prSet presAssocID="{3819A0B8-7D02-42B8-9E10-715BD06AB8FE}" presName="root2" presStyleCnt="0"/>
      <dgm:spPr/>
    </dgm:pt>
    <dgm:pt modelId="{7E8631C5-BADF-4733-BF75-1B51D3E066BC}" type="pres">
      <dgm:prSet presAssocID="{3819A0B8-7D02-42B8-9E10-715BD06AB8FE}" presName="LevelTwoTextNode" presStyleLbl="node4" presStyleIdx="12" presStyleCnt="14" custScaleX="170418" custLinFactNeighborX="-2616" custLinFactNeighborY="-813">
        <dgm:presLayoutVars>
          <dgm:chPref val="3"/>
        </dgm:presLayoutVars>
      </dgm:prSet>
      <dgm:spPr/>
    </dgm:pt>
    <dgm:pt modelId="{85AF3C67-825E-4D28-BF8F-641C65B986DD}" type="pres">
      <dgm:prSet presAssocID="{3819A0B8-7D02-42B8-9E10-715BD06AB8FE}" presName="level3hierChild" presStyleCnt="0"/>
      <dgm:spPr/>
    </dgm:pt>
    <dgm:pt modelId="{98620A3C-5E2D-4C5C-99BE-81C7D7818CB5}" type="pres">
      <dgm:prSet presAssocID="{D176491D-E614-4694-9DC0-B87E0F4D5EDC}" presName="conn2-1" presStyleLbl="parChTrans1D4" presStyleIdx="13" presStyleCnt="14"/>
      <dgm:spPr/>
    </dgm:pt>
    <dgm:pt modelId="{AA1D0848-E8F6-4F19-80D6-6766771C21AE}" type="pres">
      <dgm:prSet presAssocID="{D176491D-E614-4694-9DC0-B87E0F4D5EDC}" presName="connTx" presStyleLbl="parChTrans1D4" presStyleIdx="13" presStyleCnt="14"/>
      <dgm:spPr/>
    </dgm:pt>
    <dgm:pt modelId="{36FECE89-6308-4CAC-A237-BCB162D1475E}" type="pres">
      <dgm:prSet presAssocID="{FDF11982-E727-432E-B5FA-2BEE1B7E7C84}" presName="root2" presStyleCnt="0"/>
      <dgm:spPr/>
    </dgm:pt>
    <dgm:pt modelId="{4E9B05D8-D3BE-434F-A6A8-A8FE43E44A95}" type="pres">
      <dgm:prSet presAssocID="{FDF11982-E727-432E-B5FA-2BEE1B7E7C84}" presName="LevelTwoTextNode" presStyleLbl="node4" presStyleIdx="13" presStyleCnt="14">
        <dgm:presLayoutVars>
          <dgm:chPref val="3"/>
        </dgm:presLayoutVars>
      </dgm:prSet>
      <dgm:spPr/>
    </dgm:pt>
    <dgm:pt modelId="{29AB9D1E-8522-49B8-B43E-35DEF6DD7531}" type="pres">
      <dgm:prSet presAssocID="{FDF11982-E727-432E-B5FA-2BEE1B7E7C84}" presName="level3hierChild" presStyleCnt="0"/>
      <dgm:spPr/>
    </dgm:pt>
  </dgm:ptLst>
  <dgm:cxnLst>
    <dgm:cxn modelId="{DA733802-8B06-495C-8E0A-6A5ADB78E031}" srcId="{1FAB16D3-2EFC-47C9-9F55-B1401284D8D9}" destId="{AD85FCBA-2AD6-45C7-95E3-048F29AF4E08}" srcOrd="4" destOrd="0" parTransId="{B92086C5-C3E8-4144-AC0D-7F10AC734381}" sibTransId="{851D1026-B063-4BEB-81F4-FFFD5C3F92ED}"/>
    <dgm:cxn modelId="{6DE0C306-2CF9-4E72-ADA4-8E094468B82C}" type="presOf" srcId="{DE776077-C32B-4615-A2CF-DF8862E0EA4F}" destId="{029EA8E1-3E37-4F61-ABC5-C913172F81C4}" srcOrd="0" destOrd="0" presId="urn:microsoft.com/office/officeart/2005/8/layout/hierarchy2"/>
    <dgm:cxn modelId="{E45EB907-0977-4A45-A802-30FCBBBF2185}" type="presOf" srcId="{0E590E5B-E23E-48AC-A832-E6CF81A7B54F}" destId="{26B7770B-EC99-44DA-8183-C87FD3B83892}" srcOrd="0" destOrd="0" presId="urn:microsoft.com/office/officeart/2005/8/layout/hierarchy2"/>
    <dgm:cxn modelId="{7E0FC107-B19B-4003-9192-012DAB1863EE}" type="presOf" srcId="{8844EF6A-31D5-48AB-8C8B-BF75244A7D12}" destId="{6780A68D-1B55-400F-B6C0-3DD9A8101D07}" srcOrd="1" destOrd="0" presId="urn:microsoft.com/office/officeart/2005/8/layout/hierarchy2"/>
    <dgm:cxn modelId="{A4274108-CE16-409E-83AF-8E55F3D9AE7C}" type="presOf" srcId="{D176491D-E614-4694-9DC0-B87E0F4D5EDC}" destId="{98620A3C-5E2D-4C5C-99BE-81C7D7818CB5}" srcOrd="0" destOrd="0" presId="urn:microsoft.com/office/officeart/2005/8/layout/hierarchy2"/>
    <dgm:cxn modelId="{3CC5FE09-41EF-4C31-97BC-4C1DA02803C5}" srcId="{AD85FCBA-2AD6-45C7-95E3-048F29AF4E08}" destId="{6742EA42-141E-41F9-A6FB-711DF18BF7E6}" srcOrd="0" destOrd="0" parTransId="{ADFF286C-83A5-4627-8675-462DEA7E8D6C}" sibTransId="{51C87B47-2B88-4D9C-9F07-B4FC6C92BA0A}"/>
    <dgm:cxn modelId="{7EF9420A-4BEA-431B-ACE3-FE3FD749E257}" srcId="{1FAB16D3-2EFC-47C9-9F55-B1401284D8D9}" destId="{2D9532F9-98DD-4AEB-94AE-48B15EAC222D}" srcOrd="2" destOrd="0" parTransId="{171193B1-6C4D-4F45-B057-347E82983FEE}" sibTransId="{83696236-9730-4BDF-9789-3525F378A280}"/>
    <dgm:cxn modelId="{CEB9820E-2583-444D-A224-F4E11326323A}" srcId="{4A02CCDC-6090-4383-9BBB-B9062F737B4B}" destId="{6F7A70DE-196E-42A8-9A24-CE6732758D33}" srcOrd="0" destOrd="0" parTransId="{57D364A1-6D44-4759-88B0-5A72E1156003}" sibTransId="{D1658787-BC03-49CF-A709-CE191B19BD31}"/>
    <dgm:cxn modelId="{C3B4AD13-5517-4B68-A088-75EE0B790F16}" type="presOf" srcId="{012E48DD-B53D-48F9-BCBE-27AF87FCE881}" destId="{8661B6D7-A0BA-4BE4-BEF9-6EB73FF6E969}" srcOrd="0" destOrd="0" presId="urn:microsoft.com/office/officeart/2005/8/layout/hierarchy2"/>
    <dgm:cxn modelId="{26AD5917-76D4-4F93-AD71-504F1A088085}" type="presOf" srcId="{DC709B14-B81B-4A29-96E3-5ECE2FB5C074}" destId="{0E2E9F8E-EE8A-4390-90C9-2B9815BD6A27}" srcOrd="1" destOrd="0" presId="urn:microsoft.com/office/officeart/2005/8/layout/hierarchy2"/>
    <dgm:cxn modelId="{FFE7F417-3B37-47AE-88DE-E4ABC72569AD}" type="presOf" srcId="{B298BE98-E1D0-4A99-BF8F-46089AE596DA}" destId="{3E862928-D87F-43B7-B75C-5087FD9B01B6}" srcOrd="0" destOrd="0" presId="urn:microsoft.com/office/officeart/2005/8/layout/hierarchy2"/>
    <dgm:cxn modelId="{0E706119-C081-4812-AE31-E8FCEC89768E}" type="presOf" srcId="{B92086C5-C3E8-4144-AC0D-7F10AC734381}" destId="{817DF143-DCD7-4B2E-80A9-BCE3793013B1}" srcOrd="1" destOrd="0" presId="urn:microsoft.com/office/officeart/2005/8/layout/hierarchy2"/>
    <dgm:cxn modelId="{1DF51C21-1BD5-4B27-BC46-B0850A9156CA}" type="presOf" srcId="{BE35B7D6-8CE5-485E-BDCE-7402EC6F0B7D}" destId="{A0A3309B-578B-466F-B782-D9C2C1496759}" srcOrd="0" destOrd="0" presId="urn:microsoft.com/office/officeart/2005/8/layout/hierarchy2"/>
    <dgm:cxn modelId="{E957F421-B7EB-4B00-9271-0AA8199C3942}" type="presOf" srcId="{D46A5303-1346-421C-8205-7D5F82D36B1E}" destId="{8B9D80F9-23C2-4A2C-9028-24D6786F54FE}" srcOrd="1" destOrd="0" presId="urn:microsoft.com/office/officeart/2005/8/layout/hierarchy2"/>
    <dgm:cxn modelId="{DC15E424-53DB-4FD9-8CFA-3F2645548DF2}" type="presOf" srcId="{D176491D-E614-4694-9DC0-B87E0F4D5EDC}" destId="{AA1D0848-E8F6-4F19-80D6-6766771C21AE}" srcOrd="1" destOrd="0" presId="urn:microsoft.com/office/officeart/2005/8/layout/hierarchy2"/>
    <dgm:cxn modelId="{77CC4F27-296A-4D3D-8D82-33CA97AF0B8F}" type="presOf" srcId="{56672B04-F30F-4EA3-BDFC-B27CD89F6D38}" destId="{78D3B3E2-6A89-4D15-BCF2-63CC36BD2035}" srcOrd="0" destOrd="0" presId="urn:microsoft.com/office/officeart/2005/8/layout/hierarchy2"/>
    <dgm:cxn modelId="{469A2E2C-E3D7-4535-BFC9-CA56B608DA79}" type="presOf" srcId="{D3353C92-4245-44EE-9169-96F16D8FE4D8}" destId="{1C97E728-E045-414A-BD0D-AC9E85AF7E0C}" srcOrd="1" destOrd="0" presId="urn:microsoft.com/office/officeart/2005/8/layout/hierarchy2"/>
    <dgm:cxn modelId="{19401B35-2BB8-4019-83A3-878B7ECA6B37}" type="presOf" srcId="{171193B1-6C4D-4F45-B057-347E82983FEE}" destId="{BF6A87A1-98CA-4E98-9844-61B1F5E00B66}" srcOrd="0" destOrd="0" presId="urn:microsoft.com/office/officeart/2005/8/layout/hierarchy2"/>
    <dgm:cxn modelId="{23156235-645B-41F1-9B28-0D283AB8411B}" type="presOf" srcId="{56672B04-F30F-4EA3-BDFC-B27CD89F6D38}" destId="{91E2E7CC-8990-4C0D-AAA9-E21252144739}" srcOrd="1" destOrd="0" presId="urn:microsoft.com/office/officeart/2005/8/layout/hierarchy2"/>
    <dgm:cxn modelId="{ED8C4B3B-1014-43C5-B98E-F01174182ED6}" type="presOf" srcId="{5FF2BDC3-964D-4E1E-AE8D-1B70AD12C30D}" destId="{53387A95-92EB-45C7-937F-ADCAF18B84EE}" srcOrd="1" destOrd="0" presId="urn:microsoft.com/office/officeart/2005/8/layout/hierarchy2"/>
    <dgm:cxn modelId="{7C76CF3D-B25D-4F9F-B83C-A7DC5CE7EA2A}" srcId="{6C5EDE68-68FB-45C2-834C-ABB24AD2D5B7}" destId="{4A02CCDC-6090-4383-9BBB-B9062F737B4B}" srcOrd="0" destOrd="0" parTransId="{36CC3F61-F7BF-4CAB-85E2-56D99DD5D0CA}" sibTransId="{3AB5067C-EC1E-4AB0-BF5E-E4B778C6696F}"/>
    <dgm:cxn modelId="{FC16073E-8B5E-426C-A884-C2B9341EC7D7}" srcId="{1FAB16D3-2EFC-47C9-9F55-B1401284D8D9}" destId="{4C1FA990-FDF4-4CA8-9145-CDA46159B200}" srcOrd="3" destOrd="0" parTransId="{1BBB6F52-6C1D-411B-A9A8-4B5D1BCBF36E}" sibTransId="{722EB4E8-84A1-42E1-81AF-65C61B8E8524}"/>
    <dgm:cxn modelId="{194BE13F-EC50-4859-825D-127A3AAC7015}" type="presOf" srcId="{D3353C92-4245-44EE-9169-96F16D8FE4D8}" destId="{A5681672-49AF-497D-AA18-81FB6DCE51D3}" srcOrd="0" destOrd="0" presId="urn:microsoft.com/office/officeart/2005/8/layout/hierarchy2"/>
    <dgm:cxn modelId="{CB99ED3F-32AF-4C9A-8125-DFD8878ED842}" type="presOf" srcId="{01AE8415-4A98-4466-A4BF-2CEB46D8E972}" destId="{19036AAD-5582-4A65-9807-99FD8BCABC93}" srcOrd="1" destOrd="0" presId="urn:microsoft.com/office/officeart/2005/8/layout/hierarchy2"/>
    <dgm:cxn modelId="{C976965B-4C8B-4291-BA60-6FE5A3E6DA99}" type="presOf" srcId="{6AB079B3-056D-4018-BF5B-384F4AC6043D}" destId="{421BD072-98BE-4D32-B131-A4BACE75E99F}" srcOrd="1" destOrd="0" presId="urn:microsoft.com/office/officeart/2005/8/layout/hierarchy2"/>
    <dgm:cxn modelId="{0DDE165D-3619-4E1B-A86E-657A2CEF620A}" srcId="{762E0719-E22C-4ABA-90FE-B3A8AED3BD6D}" destId="{4644C245-CB21-44CE-83E6-7F4077A33F3B}" srcOrd="0" destOrd="0" parTransId="{C1F65626-E855-41A0-98D5-ABF6C2AFB65E}" sibTransId="{61FAA870-4BCD-4B3C-B6A1-87AF921C76F1}"/>
    <dgm:cxn modelId="{D4FABB5E-3CDB-4606-9060-A53B92C66C3E}" srcId="{2D9532F9-98DD-4AEB-94AE-48B15EAC222D}" destId="{6C5EDE68-68FB-45C2-834C-ABB24AD2D5B7}" srcOrd="0" destOrd="0" parTransId="{01AE8415-4A98-4466-A4BF-2CEB46D8E972}" sibTransId="{F1EB1712-57A9-42D3-B0C5-D48AEB3A13AB}"/>
    <dgm:cxn modelId="{BD026E41-EF43-4B48-9DFD-B7DA595F42B9}" type="presOf" srcId="{4644C245-CB21-44CE-83E6-7F4077A33F3B}" destId="{D4EDEFD3-F250-4B53-B2EF-EE50CDF9DA97}" srcOrd="0" destOrd="0" presId="urn:microsoft.com/office/officeart/2005/8/layout/hierarchy2"/>
    <dgm:cxn modelId="{C653BB63-0174-40B8-B854-DAB9AD73FEA7}" type="presOf" srcId="{ADFF286C-83A5-4627-8675-462DEA7E8D6C}" destId="{94280E76-3504-4FE4-8101-B78F1851BAB1}" srcOrd="1" destOrd="0" presId="urn:microsoft.com/office/officeart/2005/8/layout/hierarchy2"/>
    <dgm:cxn modelId="{FC66B064-F59D-455B-83E5-1C8168E49A78}" type="presOf" srcId="{06B3FF91-2721-46D0-BED7-07B147AB87B8}" destId="{5ABF3AEC-CA8A-4774-90F0-AD3A6F346B70}" srcOrd="1" destOrd="0" presId="urn:microsoft.com/office/officeart/2005/8/layout/hierarchy2"/>
    <dgm:cxn modelId="{3D46B866-ED6C-4325-9132-BDE6E10711EC}" type="presOf" srcId="{4E5B12FB-5A3D-48FE-ACC7-DDD12D3007D9}" destId="{170FB15E-65B5-48E9-87DF-4D5C893D7F94}" srcOrd="0" destOrd="0" presId="urn:microsoft.com/office/officeart/2005/8/layout/hierarchy2"/>
    <dgm:cxn modelId="{FB751267-8DB6-4D81-AB76-021A975D84A4}" type="presOf" srcId="{BF7A3067-BE7C-42C4-BBE8-85B7320D83F2}" destId="{3E155CEC-B202-48FA-A78A-05B73CBC114E}" srcOrd="1" destOrd="0" presId="urn:microsoft.com/office/officeart/2005/8/layout/hierarchy2"/>
    <dgm:cxn modelId="{C88F1A47-E4CB-4CDB-B853-7D71D83F620D}" type="presOf" srcId="{06B3FF91-2721-46D0-BED7-07B147AB87B8}" destId="{6E4E3598-468A-4998-B58E-1C9D723B1D3F}" srcOrd="0" destOrd="0" presId="urn:microsoft.com/office/officeart/2005/8/layout/hierarchy2"/>
    <dgm:cxn modelId="{B9781E67-B9FC-4E2E-BEA7-7683F79E4F10}" type="presOf" srcId="{762E0719-E22C-4ABA-90FE-B3A8AED3BD6D}" destId="{89103796-CE3D-42D6-BFF0-76589B196BF4}" srcOrd="0" destOrd="0" presId="urn:microsoft.com/office/officeart/2005/8/layout/hierarchy2"/>
    <dgm:cxn modelId="{90892547-8B64-4106-A07D-2DCC214733C7}" type="presOf" srcId="{8844EF6A-31D5-48AB-8C8B-BF75244A7D12}" destId="{4ACFBF2B-B3D7-42E7-94A0-2FBFD67E031F}" srcOrd="0" destOrd="0" presId="urn:microsoft.com/office/officeart/2005/8/layout/hierarchy2"/>
    <dgm:cxn modelId="{9D7E5947-C47D-441A-BC5E-CAE4D2C6F546}" type="presOf" srcId="{B92086C5-C3E8-4144-AC0D-7F10AC734381}" destId="{E281228F-0013-4D2F-A277-E509FE50D4FE}" srcOrd="0" destOrd="0" presId="urn:microsoft.com/office/officeart/2005/8/layout/hierarchy2"/>
    <dgm:cxn modelId="{E9F06468-A38D-4F84-B628-74D1EFD9C6A8}" type="presOf" srcId="{1BEBD8BA-1A63-432F-8746-1C9787A15AF5}" destId="{74ED3ACD-1A54-41B1-92BD-39B82E1B15A5}" srcOrd="0" destOrd="0" presId="urn:microsoft.com/office/officeart/2005/8/layout/hierarchy2"/>
    <dgm:cxn modelId="{1CBB7369-BFBA-4058-9C5E-78916E1D1CA7}" type="presOf" srcId="{440168ED-467A-4C31-92AB-504DE9F251F9}" destId="{875A9978-A351-4B14-B101-9C5608833C63}" srcOrd="0" destOrd="0" presId="urn:microsoft.com/office/officeart/2005/8/layout/hierarchy2"/>
    <dgm:cxn modelId="{F1097D69-C262-4A31-98F6-1C76EBD73C46}" type="presOf" srcId="{57D364A1-6D44-4759-88B0-5A72E1156003}" destId="{5408F892-4A46-4DDA-A892-AD6434BEBE0B}" srcOrd="1" destOrd="0" presId="urn:microsoft.com/office/officeart/2005/8/layout/hierarchy2"/>
    <dgm:cxn modelId="{FDB68369-3D8A-42B3-A39A-4732A61D7B08}" srcId="{1FAB16D3-2EFC-47C9-9F55-B1401284D8D9}" destId="{762E0719-E22C-4ABA-90FE-B3A8AED3BD6D}" srcOrd="0" destOrd="0" parTransId="{8844EF6A-31D5-48AB-8C8B-BF75244A7D12}" sibTransId="{F4804725-4AC7-4C8F-BA38-43DEA462EFCC}"/>
    <dgm:cxn modelId="{DB24F369-46D0-42AC-916A-8781A0A44257}" type="presOf" srcId="{054BD1FF-A0B5-4098-9DEB-DC72F38148F6}" destId="{BF0CF02C-FC5B-4E0B-97B6-FB52A0DCABE3}" srcOrd="0" destOrd="0" presId="urn:microsoft.com/office/officeart/2005/8/layout/hierarchy2"/>
    <dgm:cxn modelId="{77D92F4A-58ED-4B61-955E-6760762B0EC0}" type="presOf" srcId="{6D94A06F-25FF-4992-968A-2B9FDD4806B3}" destId="{C3CF1FE1-E0C8-4504-B86C-10B174864ECA}" srcOrd="0" destOrd="0" presId="urn:microsoft.com/office/officeart/2005/8/layout/hierarchy2"/>
    <dgm:cxn modelId="{3E51806A-13AD-46B3-9D1B-2C85D46305FD}" type="presOf" srcId="{28C26BA7-B96D-4B3F-91CE-7534D677778F}" destId="{802570B3-232A-45E5-B32B-FEEAF08EA0EE}" srcOrd="1" destOrd="0" presId="urn:microsoft.com/office/officeart/2005/8/layout/hierarchy2"/>
    <dgm:cxn modelId="{BF088854-1200-445A-9B6B-D39DF06EE080}" srcId="{440168ED-467A-4C31-92AB-504DE9F251F9}" destId="{D0051445-E1CD-4B12-9787-5A202F436AA7}" srcOrd="0" destOrd="0" parTransId="{28C26BA7-B96D-4B3F-91CE-7534D677778F}" sibTransId="{61DF92D3-5FA4-401A-A167-661C24C69F45}"/>
    <dgm:cxn modelId="{15DCED55-4285-46E2-B6A5-CD69DEA0A976}" type="presOf" srcId="{6AB079B3-056D-4018-BF5B-384F4AC6043D}" destId="{C860776E-F7C6-487D-B994-4BF447E27747}" srcOrd="0" destOrd="0" presId="urn:microsoft.com/office/officeart/2005/8/layout/hierarchy2"/>
    <dgm:cxn modelId="{5663B357-42A6-4624-8B62-202084B47F64}" srcId="{5301D7DA-CA1B-4394-9A79-72A15407EA16}" destId="{514B4839-E9AE-4EFF-A4BE-82841449B774}" srcOrd="0" destOrd="0" parTransId="{56672B04-F30F-4EA3-BDFC-B27CD89F6D38}" sibTransId="{577EC2DC-9CBD-476B-9C5F-985EAAEF3381}"/>
    <dgm:cxn modelId="{43C56658-85D3-4F54-8162-236E84405327}" type="presOf" srcId="{4C1FA990-FDF4-4CA8-9145-CDA46159B200}" destId="{5E6C89C4-E56C-46E3-A335-BA60C2461521}" srcOrd="0" destOrd="0" presId="urn:microsoft.com/office/officeart/2005/8/layout/hierarchy2"/>
    <dgm:cxn modelId="{9587187D-5DAD-4149-B42C-41D396F4C49B}" type="presOf" srcId="{57D364A1-6D44-4759-88B0-5A72E1156003}" destId="{A6363AB3-4E97-4D76-AA81-E4358065D26A}" srcOrd="0" destOrd="0" presId="urn:microsoft.com/office/officeart/2005/8/layout/hierarchy2"/>
    <dgm:cxn modelId="{BB6DA17D-EBCF-4A25-963F-22B9106D0161}" srcId="{4644C245-CB21-44CE-83E6-7F4077A33F3B}" destId="{5301D7DA-CA1B-4394-9A79-72A15407EA16}" srcOrd="2" destOrd="0" parTransId="{D3353C92-4245-44EE-9169-96F16D8FE4D8}" sibTransId="{A577A8B8-21F0-40A7-8DD1-51895EDB30E5}"/>
    <dgm:cxn modelId="{F42D4F80-366F-4DF6-B9B9-87A1580C00F6}" type="presOf" srcId="{B298BE98-E1D0-4A99-BF8F-46089AE596DA}" destId="{27C69B78-6979-47D5-9E25-17FAA278393E}" srcOrd="1" destOrd="0" presId="urn:microsoft.com/office/officeart/2005/8/layout/hierarchy2"/>
    <dgm:cxn modelId="{EBA9F580-B9E2-4EED-B0D3-697F1E7BB264}" type="presOf" srcId="{FE49FD69-99E9-46C2-A045-AD7CE448B3A1}" destId="{96447ACF-7E40-4D4C-9607-ED920FF6F4BA}" srcOrd="0" destOrd="0" presId="urn:microsoft.com/office/officeart/2005/8/layout/hierarchy2"/>
    <dgm:cxn modelId="{53039B82-6BDF-49E1-8F96-76D70C136812}" type="presOf" srcId="{C1F65626-E855-41A0-98D5-ABF6C2AFB65E}" destId="{565F9111-FF48-41F8-9998-0ACA0D5CE480}" srcOrd="1" destOrd="0" presId="urn:microsoft.com/office/officeart/2005/8/layout/hierarchy2"/>
    <dgm:cxn modelId="{5D189183-D3ED-4614-AE55-3E94F6FBB6E1}" type="presOf" srcId="{1BBB6F52-6C1D-411B-A9A8-4B5D1BCBF36E}" destId="{601102E1-70BB-4E3E-BCEF-447B01EF7144}" srcOrd="1" destOrd="0" presId="urn:microsoft.com/office/officeart/2005/8/layout/hierarchy2"/>
    <dgm:cxn modelId="{87D66B85-8242-4E88-8FF7-02FEE891AA79}" srcId="{51050E83-16EF-4A72-8848-45EF8DB5630C}" destId="{FE49FD69-99E9-46C2-A045-AD7CE448B3A1}" srcOrd="0" destOrd="0" parTransId="{BF7A3067-BE7C-42C4-BBE8-85B7320D83F2}" sibTransId="{E1BC334D-4168-4C3D-A416-703D797CC15C}"/>
    <dgm:cxn modelId="{1A25A488-737E-4638-96F2-9FCE95C1012C}" srcId="{6742EA42-141E-41F9-A6FB-711DF18BF7E6}" destId="{3819A0B8-7D02-42B8-9E10-715BD06AB8FE}" srcOrd="0" destOrd="0" parTransId="{054BD1FF-A0B5-4098-9DEB-DC72F38148F6}" sibTransId="{79E6BF62-4039-4F61-92ED-8ACC012A83BE}"/>
    <dgm:cxn modelId="{A471C388-5858-4D24-9983-2A35F80BA499}" type="presOf" srcId="{DC709B14-B81B-4A29-96E3-5ECE2FB5C074}" destId="{65B65C62-0981-4D63-829A-1EE56A47F23D}" srcOrd="0" destOrd="0" presId="urn:microsoft.com/office/officeart/2005/8/layout/hierarchy2"/>
    <dgm:cxn modelId="{1F208389-5D01-47E9-8F31-6672F61375F8}" type="presOf" srcId="{054BD1FF-A0B5-4098-9DEB-DC72F38148F6}" destId="{06BFB459-D551-4E5C-A126-3B09C90F6C23}" srcOrd="1" destOrd="0" presId="urn:microsoft.com/office/officeart/2005/8/layout/hierarchy2"/>
    <dgm:cxn modelId="{C5A99B8C-4F2B-43FA-A518-CB7B34011302}" type="presOf" srcId="{6C5EDE68-68FB-45C2-834C-ABB24AD2D5B7}" destId="{CEF581E7-C976-42E1-BDDE-DCD9863423B1}" srcOrd="0" destOrd="0" presId="urn:microsoft.com/office/officeart/2005/8/layout/hierarchy2"/>
    <dgm:cxn modelId="{DA68F18F-DE5A-4294-8F88-951F86FC0535}" type="presOf" srcId="{AD85FCBA-2AD6-45C7-95E3-048F29AF4E08}" destId="{0C47E0E9-92D2-4380-A557-C230E307F098}" srcOrd="0" destOrd="0" presId="urn:microsoft.com/office/officeart/2005/8/layout/hierarchy2"/>
    <dgm:cxn modelId="{B592AA90-2A5F-4425-AC90-91C274895C6C}" type="presOf" srcId="{1FAB16D3-2EFC-47C9-9F55-B1401284D8D9}" destId="{0766FA2E-2999-43E1-B095-DD2914CEBB2F}" srcOrd="0" destOrd="0" presId="urn:microsoft.com/office/officeart/2005/8/layout/hierarchy2"/>
    <dgm:cxn modelId="{920D4291-005E-407E-B6E6-AE5BB41ADC0F}" type="presOf" srcId="{75E7290A-0FA9-411C-96E2-4AC733FC12DC}" destId="{708C3E66-991B-4D14-ACD2-617EFC27B4D6}" srcOrd="0" destOrd="0" presId="urn:microsoft.com/office/officeart/2005/8/layout/hierarchy2"/>
    <dgm:cxn modelId="{451C6B92-2F52-4BC5-BFF8-97D3810E6207}" type="presOf" srcId="{6F7A70DE-196E-42A8-9A24-CE6732758D33}" destId="{DEC3213F-336D-42CC-8809-A943AAE31F76}" srcOrd="0" destOrd="0" presId="urn:microsoft.com/office/officeart/2005/8/layout/hierarchy2"/>
    <dgm:cxn modelId="{AA4E3997-6D9B-42F1-A8FD-DA754351932A}" type="presOf" srcId="{9389A33B-F263-420E-9770-C475D6A8DA33}" destId="{B4F4C761-313F-49F5-BE1E-21580AC267B4}" srcOrd="0" destOrd="0" presId="urn:microsoft.com/office/officeart/2005/8/layout/hierarchy2"/>
    <dgm:cxn modelId="{97CD1498-8425-4C28-AD56-37E36C53C22C}" srcId="{4C1FA990-FDF4-4CA8-9145-CDA46159B200}" destId="{AB0505AF-B73B-43ED-B286-B743BBC26543}" srcOrd="0" destOrd="0" parTransId="{6AB079B3-056D-4018-BF5B-384F4AC6043D}" sibTransId="{31DF6915-80D6-48B0-B570-C47F2E0CF056}"/>
    <dgm:cxn modelId="{EA63EB9A-7077-40FF-9CB1-A9E19207524A}" type="presOf" srcId="{36CC3F61-F7BF-4CAB-85E2-56D99DD5D0CA}" destId="{4ED2FADD-E490-4CEB-851A-0F85958F64BD}" srcOrd="0" destOrd="0" presId="urn:microsoft.com/office/officeart/2005/8/layout/hierarchy2"/>
    <dgm:cxn modelId="{34EC0D9C-3D47-4107-BFBE-55A21D3A202C}" type="presOf" srcId="{5FF2BDC3-964D-4E1E-AE8D-1B70AD12C30D}" destId="{F57D92AC-775A-4F7A-9385-BB40F962CC5A}" srcOrd="0" destOrd="0" presId="urn:microsoft.com/office/officeart/2005/8/layout/hierarchy2"/>
    <dgm:cxn modelId="{DFE677A2-F729-4CA3-87F0-4AA5D9D3FE55}" type="presOf" srcId="{4A02CCDC-6090-4383-9BBB-B9062F737B4B}" destId="{E7B67E34-A140-4597-A8B6-47A95A7B74D4}" srcOrd="0" destOrd="0" presId="urn:microsoft.com/office/officeart/2005/8/layout/hierarchy2"/>
    <dgm:cxn modelId="{245DBBA6-D8F7-4702-8EB5-7010FD475294}" type="presOf" srcId="{BF7A3067-BE7C-42C4-BBE8-85B7320D83F2}" destId="{9ABBA1A8-F46B-4B95-A8A0-0BA1DE34E409}" srcOrd="0" destOrd="0" presId="urn:microsoft.com/office/officeart/2005/8/layout/hierarchy2"/>
    <dgm:cxn modelId="{83F6F5AB-6A97-472E-9747-552955BEECAD}" type="presOf" srcId="{171193B1-6C4D-4F45-B057-347E82983FEE}" destId="{767A765D-BD53-4FF8-9E94-1AA0BC6D36CA}" srcOrd="1" destOrd="0" presId="urn:microsoft.com/office/officeart/2005/8/layout/hierarchy2"/>
    <dgm:cxn modelId="{752A89AE-BCB8-452B-9374-468EAD1ACA50}" srcId="{AB0505AF-B73B-43ED-B286-B743BBC26543}" destId="{012E48DD-B53D-48F9-BCBE-27AF87FCE881}" srcOrd="0" destOrd="0" parTransId="{1BEBD8BA-1A63-432F-8746-1C9787A15AF5}" sibTransId="{42EAB2B3-32E5-4322-91EA-2A1219D13E64}"/>
    <dgm:cxn modelId="{F94ECEAF-4C53-4154-90A7-B2DD74564EDD}" type="presOf" srcId="{9D63A40B-706B-4151-8DC9-FA990D3179EC}" destId="{7E814B19-73C4-4F45-8CBF-ED9B4AC45C37}" srcOrd="0" destOrd="0" presId="urn:microsoft.com/office/officeart/2005/8/layout/hierarchy2"/>
    <dgm:cxn modelId="{C7C290B7-4E58-4341-8444-F7A04F796095}" type="presOf" srcId="{5301D7DA-CA1B-4394-9A79-72A15407EA16}" destId="{4147A91C-6DD7-4563-9A29-76CCF04FBABF}" srcOrd="0" destOrd="0" presId="urn:microsoft.com/office/officeart/2005/8/layout/hierarchy2"/>
    <dgm:cxn modelId="{FEDABCB7-9BAD-4FFB-A492-F05B163189D0}" type="presOf" srcId="{ADFF286C-83A5-4627-8675-462DEA7E8D6C}" destId="{EE609D91-66AD-4C6B-914F-A34028026D09}" srcOrd="0" destOrd="0" presId="urn:microsoft.com/office/officeart/2005/8/layout/hierarchy2"/>
    <dgm:cxn modelId="{7C4EA3BA-F4CF-4C9A-BF27-A4D46595F81B}" srcId="{4644C245-CB21-44CE-83E6-7F4077A33F3B}" destId="{4E5B12FB-5A3D-48FE-ACC7-DDD12D3007D9}" srcOrd="0" destOrd="0" parTransId="{D46A5303-1346-421C-8205-7D5F82D36B1E}" sibTransId="{84A01EAD-0C22-4BD8-859D-3EF9F5BE03B7}"/>
    <dgm:cxn modelId="{30C6FEBC-4234-4008-BD7C-4695EF3C969E}" type="presOf" srcId="{3819A0B8-7D02-42B8-9E10-715BD06AB8FE}" destId="{7E8631C5-BADF-4733-BF75-1B51D3E066BC}" srcOrd="0" destOrd="0" presId="urn:microsoft.com/office/officeart/2005/8/layout/hierarchy2"/>
    <dgm:cxn modelId="{672C33BF-A2DF-4B13-AFAB-7C8440B4F48A}" srcId="{FE49FD69-99E9-46C2-A045-AD7CE448B3A1}" destId="{0E590E5B-E23E-48AC-A832-E6CF81A7B54F}" srcOrd="0" destOrd="0" parTransId="{DE776077-C32B-4615-A2CF-DF8862E0EA4F}" sibTransId="{B85B9FAD-D7BB-411B-BECB-A3D0C700CCE2}"/>
    <dgm:cxn modelId="{655990C1-1D55-4510-B669-1C963B33CD78}" type="presOf" srcId="{01AE8415-4A98-4466-A4BF-2CEB46D8E972}" destId="{87B4357A-70F8-4EB9-995D-67F432ABA07C}" srcOrd="0" destOrd="0" presId="urn:microsoft.com/office/officeart/2005/8/layout/hierarchy2"/>
    <dgm:cxn modelId="{CA5D4CC4-0D01-4E7F-A06E-4BF51D9AE583}" type="presOf" srcId="{36CC3F61-F7BF-4CAB-85E2-56D99DD5D0CA}" destId="{43EF77DD-1156-4507-B4C2-C7B550073EC6}" srcOrd="1" destOrd="0" presId="urn:microsoft.com/office/officeart/2005/8/layout/hierarchy2"/>
    <dgm:cxn modelId="{E53962CA-CC33-4860-8AE2-710AEF1CD861}" type="presOf" srcId="{1BEBD8BA-1A63-432F-8746-1C9787A15AF5}" destId="{93977CCA-CE2F-4342-BC4C-476CA0D4608A}" srcOrd="1" destOrd="0" presId="urn:microsoft.com/office/officeart/2005/8/layout/hierarchy2"/>
    <dgm:cxn modelId="{5B27E9CA-40F0-46BD-9FF5-036A4610C828}" srcId="{1FAB16D3-2EFC-47C9-9F55-B1401284D8D9}" destId="{75E7290A-0FA9-411C-96E2-4AC733FC12DC}" srcOrd="1" destOrd="0" parTransId="{DC709B14-B81B-4A29-96E3-5ECE2FB5C074}" sibTransId="{C79562FF-C01B-41C1-B1C9-6815B5DB3220}"/>
    <dgm:cxn modelId="{53BAE2D1-3A0B-408D-A37D-D569964C9AFD}" type="presOf" srcId="{9D63A40B-706B-4151-8DC9-FA990D3179EC}" destId="{6E3295D5-EE45-4810-B401-E6BCF37BCD5A}" srcOrd="1" destOrd="0" presId="urn:microsoft.com/office/officeart/2005/8/layout/hierarchy2"/>
    <dgm:cxn modelId="{40CF70D6-E4E9-4F45-8CE7-4777D4968817}" srcId="{4644C245-CB21-44CE-83E6-7F4077A33F3B}" destId="{440168ED-467A-4C31-92AB-504DE9F251F9}" srcOrd="1" destOrd="0" parTransId="{5FF2BDC3-964D-4E1E-AE8D-1B70AD12C30D}" sibTransId="{F756C745-3A3F-4286-988E-EE6CD22C6499}"/>
    <dgm:cxn modelId="{BD365ED8-574E-443C-8B98-D1EF606F1623}" type="presOf" srcId="{AB0505AF-B73B-43ED-B286-B743BBC26543}" destId="{B9BF8363-7F6B-460D-996F-8144F182E098}" srcOrd="0" destOrd="0" presId="urn:microsoft.com/office/officeart/2005/8/layout/hierarchy2"/>
    <dgm:cxn modelId="{E03DFFD8-D689-4591-A3F8-D41F0C5D27F7}" type="presOf" srcId="{28C26BA7-B96D-4B3F-91CE-7534D677778F}" destId="{B4691ED3-72FD-4886-8C34-47B43B4DA38D}" srcOrd="0" destOrd="0" presId="urn:microsoft.com/office/officeart/2005/8/layout/hierarchy2"/>
    <dgm:cxn modelId="{D0354FDC-5E8A-4B6A-B92B-9D9BD485DEC4}" type="presOf" srcId="{D46A5303-1346-421C-8205-7D5F82D36B1E}" destId="{F08F7AE2-E72A-4A74-A775-7E26D78000B1}" srcOrd="0" destOrd="0" presId="urn:microsoft.com/office/officeart/2005/8/layout/hierarchy2"/>
    <dgm:cxn modelId="{5BC9FDDC-CE08-476D-8031-0FFFA6248C7A}" srcId="{75E7290A-0FA9-411C-96E2-4AC733FC12DC}" destId="{51050E83-16EF-4A72-8848-45EF8DB5630C}" srcOrd="0" destOrd="0" parTransId="{9D63A40B-706B-4151-8DC9-FA990D3179EC}" sibTransId="{7C0F2633-6899-4E13-AEFD-A38EE83E28C0}"/>
    <dgm:cxn modelId="{2CAEFEDC-8E42-469B-9C69-ED1AB94F8ACC}" srcId="{012E48DD-B53D-48F9-BCBE-27AF87FCE881}" destId="{9389A33B-F263-420E-9770-C475D6A8DA33}" srcOrd="0" destOrd="0" parTransId="{B298BE98-E1D0-4A99-BF8F-46089AE596DA}" sibTransId="{A4D9A202-A8CB-438E-850A-CC5D2078BF5D}"/>
    <dgm:cxn modelId="{277850DE-B1B7-49E6-A0CE-5D0C6F1D66AD}" type="presOf" srcId="{FDF11982-E727-432E-B5FA-2BEE1B7E7C84}" destId="{4E9B05D8-D3BE-434F-A6A8-A8FE43E44A95}" srcOrd="0" destOrd="0" presId="urn:microsoft.com/office/officeart/2005/8/layout/hierarchy2"/>
    <dgm:cxn modelId="{3B62EBDE-7663-4B4C-A27F-EA15C2F3C503}" srcId="{6D94A06F-25FF-4992-968A-2B9FDD4806B3}" destId="{1FAB16D3-2EFC-47C9-9F55-B1401284D8D9}" srcOrd="0" destOrd="0" parTransId="{25964B34-C9E8-402A-988C-3BE0AD252476}" sibTransId="{2202FC5C-B674-49EC-8E2C-91C90538F1B4}"/>
    <dgm:cxn modelId="{B0720FE8-3937-41BF-AC44-560E29D595B4}" type="presOf" srcId="{51050E83-16EF-4A72-8848-45EF8DB5630C}" destId="{2DB8B248-CC71-4CCC-BE28-7874E33FFEC5}" srcOrd="0" destOrd="0" presId="urn:microsoft.com/office/officeart/2005/8/layout/hierarchy2"/>
    <dgm:cxn modelId="{2879CFE8-E6A1-40D6-835D-B9A51C108CF4}" type="presOf" srcId="{D0051445-E1CD-4B12-9787-5A202F436AA7}" destId="{37C483A9-FF15-4D2D-A3DE-78D0EB51D2B7}" srcOrd="0" destOrd="0" presId="urn:microsoft.com/office/officeart/2005/8/layout/hierarchy2"/>
    <dgm:cxn modelId="{5D72F6E8-3EEB-4B64-977F-6A072B01E7F2}" type="presOf" srcId="{514B4839-E9AE-4EFF-A4BE-82841449B774}" destId="{D5B81371-709D-4024-A51C-42A36A695D9B}" srcOrd="0" destOrd="0" presId="urn:microsoft.com/office/officeart/2005/8/layout/hierarchy2"/>
    <dgm:cxn modelId="{75893FE9-C1A4-43BE-AF67-8CAD8A5B43DD}" type="presOf" srcId="{DE776077-C32B-4615-A2CF-DF8862E0EA4F}" destId="{C837E1CE-F502-4774-BA38-E72609F7BE72}" srcOrd="1" destOrd="0" presId="urn:microsoft.com/office/officeart/2005/8/layout/hierarchy2"/>
    <dgm:cxn modelId="{25FDC8EA-F6E9-4260-B1A3-DC90A7DEB92D}" srcId="{3819A0B8-7D02-42B8-9E10-715BD06AB8FE}" destId="{FDF11982-E727-432E-B5FA-2BEE1B7E7C84}" srcOrd="0" destOrd="0" parTransId="{D176491D-E614-4694-9DC0-B87E0F4D5EDC}" sibTransId="{CC4BD3A1-0BDF-41CA-9C87-D18F85DA22B6}"/>
    <dgm:cxn modelId="{88A8C0EC-20D2-4AFC-A577-250F5AFDCFEB}" type="presOf" srcId="{6742EA42-141E-41F9-A6FB-711DF18BF7E6}" destId="{42D28261-7739-4A02-870E-423F4E3499CB}" srcOrd="0" destOrd="0" presId="urn:microsoft.com/office/officeart/2005/8/layout/hierarchy2"/>
    <dgm:cxn modelId="{E2C2A1EF-1462-49B4-AE51-AFA828153F49}" type="presOf" srcId="{2D9532F9-98DD-4AEB-94AE-48B15EAC222D}" destId="{3FA37580-B914-4F8C-B9B4-14709391BC38}" srcOrd="0" destOrd="0" presId="urn:microsoft.com/office/officeart/2005/8/layout/hierarchy2"/>
    <dgm:cxn modelId="{34D8ACF6-5B4B-41B1-A40A-247E0B8715F5}" srcId="{4E5B12FB-5A3D-48FE-ACC7-DDD12D3007D9}" destId="{BE35B7D6-8CE5-485E-BDCE-7402EC6F0B7D}" srcOrd="0" destOrd="0" parTransId="{06B3FF91-2721-46D0-BED7-07B147AB87B8}" sibTransId="{5FC9DB89-BE11-479A-9112-CAE1133D2192}"/>
    <dgm:cxn modelId="{CA1A6BFF-C518-46E8-9BA4-3059FCA0B8F2}" type="presOf" srcId="{1BBB6F52-6C1D-411B-A9A8-4B5D1BCBF36E}" destId="{F0E6B37F-187B-4058-9FCF-CC965F5F320A}" srcOrd="0" destOrd="0" presId="urn:microsoft.com/office/officeart/2005/8/layout/hierarchy2"/>
    <dgm:cxn modelId="{93F1ADFF-21A2-4234-9C32-4AA8EC996308}" type="presOf" srcId="{C1F65626-E855-41A0-98D5-ABF6C2AFB65E}" destId="{3730EECE-7B51-44AE-A464-D80BC2B95C95}" srcOrd="0" destOrd="0" presId="urn:microsoft.com/office/officeart/2005/8/layout/hierarchy2"/>
    <dgm:cxn modelId="{A37FF0F3-A041-443D-8988-A6E7AB41705F}" type="presParOf" srcId="{C3CF1FE1-E0C8-4504-B86C-10B174864ECA}" destId="{41719B66-1EA4-45E6-AD37-CAD31B7834B0}" srcOrd="0" destOrd="0" presId="urn:microsoft.com/office/officeart/2005/8/layout/hierarchy2"/>
    <dgm:cxn modelId="{7DF0D07F-CBAB-4805-B8F9-1DA6FE648B4B}" type="presParOf" srcId="{41719B66-1EA4-45E6-AD37-CAD31B7834B0}" destId="{0766FA2E-2999-43E1-B095-DD2914CEBB2F}" srcOrd="0" destOrd="0" presId="urn:microsoft.com/office/officeart/2005/8/layout/hierarchy2"/>
    <dgm:cxn modelId="{9F23A29F-79B6-4609-AD4D-FEC011FC21B3}" type="presParOf" srcId="{41719B66-1EA4-45E6-AD37-CAD31B7834B0}" destId="{F96AC247-C6F6-4384-9FB8-B7976B686877}" srcOrd="1" destOrd="0" presId="urn:microsoft.com/office/officeart/2005/8/layout/hierarchy2"/>
    <dgm:cxn modelId="{D4C0FEEE-73AA-4B19-B945-E10CB8EF5BE8}" type="presParOf" srcId="{F96AC247-C6F6-4384-9FB8-B7976B686877}" destId="{4ACFBF2B-B3D7-42E7-94A0-2FBFD67E031F}" srcOrd="0" destOrd="0" presId="urn:microsoft.com/office/officeart/2005/8/layout/hierarchy2"/>
    <dgm:cxn modelId="{3D12AF2A-2C84-483E-B655-A011951683E7}" type="presParOf" srcId="{4ACFBF2B-B3D7-42E7-94A0-2FBFD67E031F}" destId="{6780A68D-1B55-400F-B6C0-3DD9A8101D07}" srcOrd="0" destOrd="0" presId="urn:microsoft.com/office/officeart/2005/8/layout/hierarchy2"/>
    <dgm:cxn modelId="{24E4D699-7505-42E3-B634-2A1389C1A9D2}" type="presParOf" srcId="{F96AC247-C6F6-4384-9FB8-B7976B686877}" destId="{E427DE6A-26EF-4D04-9CF9-8A91D8E2B936}" srcOrd="1" destOrd="0" presId="urn:microsoft.com/office/officeart/2005/8/layout/hierarchy2"/>
    <dgm:cxn modelId="{5296822B-8E0E-4EB9-A1A4-D427647FE1A0}" type="presParOf" srcId="{E427DE6A-26EF-4D04-9CF9-8A91D8E2B936}" destId="{89103796-CE3D-42D6-BFF0-76589B196BF4}" srcOrd="0" destOrd="0" presId="urn:microsoft.com/office/officeart/2005/8/layout/hierarchy2"/>
    <dgm:cxn modelId="{CC984DA1-4341-4F74-A786-9B1832B2B34B}" type="presParOf" srcId="{E427DE6A-26EF-4D04-9CF9-8A91D8E2B936}" destId="{42CDA272-F28C-4771-8822-9D2CCA7052D9}" srcOrd="1" destOrd="0" presId="urn:microsoft.com/office/officeart/2005/8/layout/hierarchy2"/>
    <dgm:cxn modelId="{3611CF4F-2227-477A-801E-F4150FBD67BD}" type="presParOf" srcId="{42CDA272-F28C-4771-8822-9D2CCA7052D9}" destId="{3730EECE-7B51-44AE-A464-D80BC2B95C95}" srcOrd="0" destOrd="0" presId="urn:microsoft.com/office/officeart/2005/8/layout/hierarchy2"/>
    <dgm:cxn modelId="{2A74B4B4-5C61-42C8-A532-B5B5343528DB}" type="presParOf" srcId="{3730EECE-7B51-44AE-A464-D80BC2B95C95}" destId="{565F9111-FF48-41F8-9998-0ACA0D5CE480}" srcOrd="0" destOrd="0" presId="urn:microsoft.com/office/officeart/2005/8/layout/hierarchy2"/>
    <dgm:cxn modelId="{46F2B053-B703-4944-B7F8-01548C7FF34D}" type="presParOf" srcId="{42CDA272-F28C-4771-8822-9D2CCA7052D9}" destId="{E0A49C2A-F0B6-42FA-AC26-6BED5E5C332B}" srcOrd="1" destOrd="0" presId="urn:microsoft.com/office/officeart/2005/8/layout/hierarchy2"/>
    <dgm:cxn modelId="{5991E6A4-266B-4E7D-8A64-18D9533F6658}" type="presParOf" srcId="{E0A49C2A-F0B6-42FA-AC26-6BED5E5C332B}" destId="{D4EDEFD3-F250-4B53-B2EF-EE50CDF9DA97}" srcOrd="0" destOrd="0" presId="urn:microsoft.com/office/officeart/2005/8/layout/hierarchy2"/>
    <dgm:cxn modelId="{F757CCDC-3231-4C84-A2BB-0134561CD3B5}" type="presParOf" srcId="{E0A49C2A-F0B6-42FA-AC26-6BED5E5C332B}" destId="{571EED60-1F78-41FC-B188-3F297B80497C}" srcOrd="1" destOrd="0" presId="urn:microsoft.com/office/officeart/2005/8/layout/hierarchy2"/>
    <dgm:cxn modelId="{81D143CE-74CE-4584-AEE6-B6EF2B4170ED}" type="presParOf" srcId="{571EED60-1F78-41FC-B188-3F297B80497C}" destId="{F08F7AE2-E72A-4A74-A775-7E26D78000B1}" srcOrd="0" destOrd="0" presId="urn:microsoft.com/office/officeart/2005/8/layout/hierarchy2"/>
    <dgm:cxn modelId="{B21E7F3F-30D9-4555-A91D-52E846F05BF4}" type="presParOf" srcId="{F08F7AE2-E72A-4A74-A775-7E26D78000B1}" destId="{8B9D80F9-23C2-4A2C-9028-24D6786F54FE}" srcOrd="0" destOrd="0" presId="urn:microsoft.com/office/officeart/2005/8/layout/hierarchy2"/>
    <dgm:cxn modelId="{03C7C4AB-FE8D-4EFB-BB4F-B8022C74A299}" type="presParOf" srcId="{571EED60-1F78-41FC-B188-3F297B80497C}" destId="{778F508C-52F0-49C2-95F0-7C4C9704DAD3}" srcOrd="1" destOrd="0" presId="urn:microsoft.com/office/officeart/2005/8/layout/hierarchy2"/>
    <dgm:cxn modelId="{DA4F1001-C0EA-488D-BDFA-8A71E12D2345}" type="presParOf" srcId="{778F508C-52F0-49C2-95F0-7C4C9704DAD3}" destId="{170FB15E-65B5-48E9-87DF-4D5C893D7F94}" srcOrd="0" destOrd="0" presId="urn:microsoft.com/office/officeart/2005/8/layout/hierarchy2"/>
    <dgm:cxn modelId="{9049BF90-A1CC-4938-A051-EADA18F90FC6}" type="presParOf" srcId="{778F508C-52F0-49C2-95F0-7C4C9704DAD3}" destId="{2B605835-350D-4C98-B272-DA67E2E7C660}" srcOrd="1" destOrd="0" presId="urn:microsoft.com/office/officeart/2005/8/layout/hierarchy2"/>
    <dgm:cxn modelId="{681F5710-AD11-40D5-9E92-22ED85657CDE}" type="presParOf" srcId="{2B605835-350D-4C98-B272-DA67E2E7C660}" destId="{6E4E3598-468A-4998-B58E-1C9D723B1D3F}" srcOrd="0" destOrd="0" presId="urn:microsoft.com/office/officeart/2005/8/layout/hierarchy2"/>
    <dgm:cxn modelId="{D7A68311-FC65-425F-8B6A-2F5248AC9767}" type="presParOf" srcId="{6E4E3598-468A-4998-B58E-1C9D723B1D3F}" destId="{5ABF3AEC-CA8A-4774-90F0-AD3A6F346B70}" srcOrd="0" destOrd="0" presId="urn:microsoft.com/office/officeart/2005/8/layout/hierarchy2"/>
    <dgm:cxn modelId="{5D44955C-0A43-493C-A372-0F9EB0B07ADA}" type="presParOf" srcId="{2B605835-350D-4C98-B272-DA67E2E7C660}" destId="{A9B3CF6C-5E86-48DA-9F21-886A40DCDDA0}" srcOrd="1" destOrd="0" presId="urn:microsoft.com/office/officeart/2005/8/layout/hierarchy2"/>
    <dgm:cxn modelId="{C4373AB3-7371-4FFF-A5C3-E2D4FCF28394}" type="presParOf" srcId="{A9B3CF6C-5E86-48DA-9F21-886A40DCDDA0}" destId="{A0A3309B-578B-466F-B782-D9C2C1496759}" srcOrd="0" destOrd="0" presId="urn:microsoft.com/office/officeart/2005/8/layout/hierarchy2"/>
    <dgm:cxn modelId="{758E5EDC-3AAF-4E35-B0A7-70E144F3F138}" type="presParOf" srcId="{A9B3CF6C-5E86-48DA-9F21-886A40DCDDA0}" destId="{7610E856-E86A-4CF1-B8E1-2D0E1E9A078C}" srcOrd="1" destOrd="0" presId="urn:microsoft.com/office/officeart/2005/8/layout/hierarchy2"/>
    <dgm:cxn modelId="{E6004B3C-1D4A-4EC8-8275-225FEDD17A98}" type="presParOf" srcId="{571EED60-1F78-41FC-B188-3F297B80497C}" destId="{F57D92AC-775A-4F7A-9385-BB40F962CC5A}" srcOrd="2" destOrd="0" presId="urn:microsoft.com/office/officeart/2005/8/layout/hierarchy2"/>
    <dgm:cxn modelId="{389C466E-E687-479C-9A06-CFE61B526187}" type="presParOf" srcId="{F57D92AC-775A-4F7A-9385-BB40F962CC5A}" destId="{53387A95-92EB-45C7-937F-ADCAF18B84EE}" srcOrd="0" destOrd="0" presId="urn:microsoft.com/office/officeart/2005/8/layout/hierarchy2"/>
    <dgm:cxn modelId="{994F81EA-4B1A-4A28-8100-0420F87FDA19}" type="presParOf" srcId="{571EED60-1F78-41FC-B188-3F297B80497C}" destId="{AB42DC2D-9C4A-43EB-ABD3-5D63E1256F84}" srcOrd="3" destOrd="0" presId="urn:microsoft.com/office/officeart/2005/8/layout/hierarchy2"/>
    <dgm:cxn modelId="{0B26F89B-A869-4087-BFE2-D50D33DAE873}" type="presParOf" srcId="{AB42DC2D-9C4A-43EB-ABD3-5D63E1256F84}" destId="{875A9978-A351-4B14-B101-9C5608833C63}" srcOrd="0" destOrd="0" presId="urn:microsoft.com/office/officeart/2005/8/layout/hierarchy2"/>
    <dgm:cxn modelId="{33E5224A-326C-4040-896B-5EBD1D274547}" type="presParOf" srcId="{AB42DC2D-9C4A-43EB-ABD3-5D63E1256F84}" destId="{8C087FC0-EB10-487D-9EDB-05517166E9BE}" srcOrd="1" destOrd="0" presId="urn:microsoft.com/office/officeart/2005/8/layout/hierarchy2"/>
    <dgm:cxn modelId="{CDA5F897-0EAE-4131-A3C1-DAC12140A3E2}" type="presParOf" srcId="{8C087FC0-EB10-487D-9EDB-05517166E9BE}" destId="{B4691ED3-72FD-4886-8C34-47B43B4DA38D}" srcOrd="0" destOrd="0" presId="urn:microsoft.com/office/officeart/2005/8/layout/hierarchy2"/>
    <dgm:cxn modelId="{9E7DA494-65A7-42AE-AAD3-661292D9FEC3}" type="presParOf" srcId="{B4691ED3-72FD-4886-8C34-47B43B4DA38D}" destId="{802570B3-232A-45E5-B32B-FEEAF08EA0EE}" srcOrd="0" destOrd="0" presId="urn:microsoft.com/office/officeart/2005/8/layout/hierarchy2"/>
    <dgm:cxn modelId="{DC4E70B3-DD6A-4745-B65C-6397D7973A0A}" type="presParOf" srcId="{8C087FC0-EB10-487D-9EDB-05517166E9BE}" destId="{1C50C582-56A4-4F8D-A39A-6A3A2F3CA46E}" srcOrd="1" destOrd="0" presId="urn:microsoft.com/office/officeart/2005/8/layout/hierarchy2"/>
    <dgm:cxn modelId="{D0A99379-6FFB-4769-A9D2-8C574A84B8FE}" type="presParOf" srcId="{1C50C582-56A4-4F8D-A39A-6A3A2F3CA46E}" destId="{37C483A9-FF15-4D2D-A3DE-78D0EB51D2B7}" srcOrd="0" destOrd="0" presId="urn:microsoft.com/office/officeart/2005/8/layout/hierarchy2"/>
    <dgm:cxn modelId="{AC9A8C75-F80E-43E3-9757-9807D059A806}" type="presParOf" srcId="{1C50C582-56A4-4F8D-A39A-6A3A2F3CA46E}" destId="{B2049C52-3E71-4AAB-B57D-0E9A571ED796}" srcOrd="1" destOrd="0" presId="urn:microsoft.com/office/officeart/2005/8/layout/hierarchy2"/>
    <dgm:cxn modelId="{F3498286-2EB4-4E88-A062-7F2EA767A388}" type="presParOf" srcId="{571EED60-1F78-41FC-B188-3F297B80497C}" destId="{A5681672-49AF-497D-AA18-81FB6DCE51D3}" srcOrd="4" destOrd="0" presId="urn:microsoft.com/office/officeart/2005/8/layout/hierarchy2"/>
    <dgm:cxn modelId="{DEFCD066-9F73-407A-A392-C214B97BFE74}" type="presParOf" srcId="{A5681672-49AF-497D-AA18-81FB6DCE51D3}" destId="{1C97E728-E045-414A-BD0D-AC9E85AF7E0C}" srcOrd="0" destOrd="0" presId="urn:microsoft.com/office/officeart/2005/8/layout/hierarchy2"/>
    <dgm:cxn modelId="{93AD358B-F8EC-4B10-A989-F68DA6F17767}" type="presParOf" srcId="{571EED60-1F78-41FC-B188-3F297B80497C}" destId="{B4FF208F-A87D-4BEB-8F60-302FDE376528}" srcOrd="5" destOrd="0" presId="urn:microsoft.com/office/officeart/2005/8/layout/hierarchy2"/>
    <dgm:cxn modelId="{FD93CE61-62AC-4FE9-8FEB-4B82DC4BDA12}" type="presParOf" srcId="{B4FF208F-A87D-4BEB-8F60-302FDE376528}" destId="{4147A91C-6DD7-4563-9A29-76CCF04FBABF}" srcOrd="0" destOrd="0" presId="urn:microsoft.com/office/officeart/2005/8/layout/hierarchy2"/>
    <dgm:cxn modelId="{0C9357F4-C2E8-4043-8615-C294A63164CA}" type="presParOf" srcId="{B4FF208F-A87D-4BEB-8F60-302FDE376528}" destId="{C51C5BD9-0306-41FF-A170-15E6F0D6CF42}" srcOrd="1" destOrd="0" presId="urn:microsoft.com/office/officeart/2005/8/layout/hierarchy2"/>
    <dgm:cxn modelId="{BE0D6BF0-EC71-437B-A5B3-2CB16800CAF6}" type="presParOf" srcId="{C51C5BD9-0306-41FF-A170-15E6F0D6CF42}" destId="{78D3B3E2-6A89-4D15-BCF2-63CC36BD2035}" srcOrd="0" destOrd="0" presId="urn:microsoft.com/office/officeart/2005/8/layout/hierarchy2"/>
    <dgm:cxn modelId="{7B55971F-1CC6-4486-B705-5CDD58201630}" type="presParOf" srcId="{78D3B3E2-6A89-4D15-BCF2-63CC36BD2035}" destId="{91E2E7CC-8990-4C0D-AAA9-E21252144739}" srcOrd="0" destOrd="0" presId="urn:microsoft.com/office/officeart/2005/8/layout/hierarchy2"/>
    <dgm:cxn modelId="{18280326-5514-4A4D-AD7E-51D8EEA18C19}" type="presParOf" srcId="{C51C5BD9-0306-41FF-A170-15E6F0D6CF42}" destId="{57B5A433-6F6B-4B42-8EC9-650ED1425A65}" srcOrd="1" destOrd="0" presId="urn:microsoft.com/office/officeart/2005/8/layout/hierarchy2"/>
    <dgm:cxn modelId="{14095884-4707-46AB-AFF0-EA58DCE659FF}" type="presParOf" srcId="{57B5A433-6F6B-4B42-8EC9-650ED1425A65}" destId="{D5B81371-709D-4024-A51C-42A36A695D9B}" srcOrd="0" destOrd="0" presId="urn:microsoft.com/office/officeart/2005/8/layout/hierarchy2"/>
    <dgm:cxn modelId="{53B8D09D-113D-47BA-9D0C-4C035B69640B}" type="presParOf" srcId="{57B5A433-6F6B-4B42-8EC9-650ED1425A65}" destId="{3509E785-72AA-45C7-8BF3-4B45E4B3506D}" srcOrd="1" destOrd="0" presId="urn:microsoft.com/office/officeart/2005/8/layout/hierarchy2"/>
    <dgm:cxn modelId="{47932141-51D0-4EB3-A5FC-881151C00446}" type="presParOf" srcId="{F96AC247-C6F6-4384-9FB8-B7976B686877}" destId="{65B65C62-0981-4D63-829A-1EE56A47F23D}" srcOrd="2" destOrd="0" presId="urn:microsoft.com/office/officeart/2005/8/layout/hierarchy2"/>
    <dgm:cxn modelId="{AB9647E3-DF55-4EF8-8D16-B1EAEDDAB44D}" type="presParOf" srcId="{65B65C62-0981-4D63-829A-1EE56A47F23D}" destId="{0E2E9F8E-EE8A-4390-90C9-2B9815BD6A27}" srcOrd="0" destOrd="0" presId="urn:microsoft.com/office/officeart/2005/8/layout/hierarchy2"/>
    <dgm:cxn modelId="{D3917C2E-00BF-49AB-8140-22833DC79362}" type="presParOf" srcId="{F96AC247-C6F6-4384-9FB8-B7976B686877}" destId="{5B7EA15D-840E-4583-9938-2790EB64808B}" srcOrd="3" destOrd="0" presId="urn:microsoft.com/office/officeart/2005/8/layout/hierarchy2"/>
    <dgm:cxn modelId="{AD0387E0-F9AB-4E9B-88FF-69E2FDD7F313}" type="presParOf" srcId="{5B7EA15D-840E-4583-9938-2790EB64808B}" destId="{708C3E66-991B-4D14-ACD2-617EFC27B4D6}" srcOrd="0" destOrd="0" presId="urn:microsoft.com/office/officeart/2005/8/layout/hierarchy2"/>
    <dgm:cxn modelId="{A5736A27-A454-4EEB-BE0C-6F6CA27BF606}" type="presParOf" srcId="{5B7EA15D-840E-4583-9938-2790EB64808B}" destId="{0E0AF02A-A2EE-4247-A750-EFC742590E4D}" srcOrd="1" destOrd="0" presId="urn:microsoft.com/office/officeart/2005/8/layout/hierarchy2"/>
    <dgm:cxn modelId="{FD2BCBA9-6417-494A-BDC6-2F1FDC07627A}" type="presParOf" srcId="{0E0AF02A-A2EE-4247-A750-EFC742590E4D}" destId="{7E814B19-73C4-4F45-8CBF-ED9B4AC45C37}" srcOrd="0" destOrd="0" presId="urn:microsoft.com/office/officeart/2005/8/layout/hierarchy2"/>
    <dgm:cxn modelId="{EC2D1822-7D26-466C-865E-5EFC7FC53BD3}" type="presParOf" srcId="{7E814B19-73C4-4F45-8CBF-ED9B4AC45C37}" destId="{6E3295D5-EE45-4810-B401-E6BCF37BCD5A}" srcOrd="0" destOrd="0" presId="urn:microsoft.com/office/officeart/2005/8/layout/hierarchy2"/>
    <dgm:cxn modelId="{28A564B0-0501-4164-90A0-A4C38180D5BE}" type="presParOf" srcId="{0E0AF02A-A2EE-4247-A750-EFC742590E4D}" destId="{3909C90B-0215-4D01-9ED3-ACC808F8A02E}" srcOrd="1" destOrd="0" presId="urn:microsoft.com/office/officeart/2005/8/layout/hierarchy2"/>
    <dgm:cxn modelId="{DC5D9721-93FC-4621-9C0B-5A38D5E73C86}" type="presParOf" srcId="{3909C90B-0215-4D01-9ED3-ACC808F8A02E}" destId="{2DB8B248-CC71-4CCC-BE28-7874E33FFEC5}" srcOrd="0" destOrd="0" presId="urn:microsoft.com/office/officeart/2005/8/layout/hierarchy2"/>
    <dgm:cxn modelId="{449D0AE2-74EF-42EA-AC45-4C52AAA5AD6E}" type="presParOf" srcId="{3909C90B-0215-4D01-9ED3-ACC808F8A02E}" destId="{30947F04-7055-408D-81C9-290BB974A588}" srcOrd="1" destOrd="0" presId="urn:microsoft.com/office/officeart/2005/8/layout/hierarchy2"/>
    <dgm:cxn modelId="{EE454CFC-9BF4-4465-BEE1-4E1B4A7357A5}" type="presParOf" srcId="{30947F04-7055-408D-81C9-290BB974A588}" destId="{9ABBA1A8-F46B-4B95-A8A0-0BA1DE34E409}" srcOrd="0" destOrd="0" presId="urn:microsoft.com/office/officeart/2005/8/layout/hierarchy2"/>
    <dgm:cxn modelId="{FFB0272E-E9CC-4207-8A9C-B1A2C63FBB9F}" type="presParOf" srcId="{9ABBA1A8-F46B-4B95-A8A0-0BA1DE34E409}" destId="{3E155CEC-B202-48FA-A78A-05B73CBC114E}" srcOrd="0" destOrd="0" presId="urn:microsoft.com/office/officeart/2005/8/layout/hierarchy2"/>
    <dgm:cxn modelId="{8BD58F90-C308-4753-8051-62ACBB9A582A}" type="presParOf" srcId="{30947F04-7055-408D-81C9-290BB974A588}" destId="{515D5FCB-1163-4A35-9FA2-86819A127373}" srcOrd="1" destOrd="0" presId="urn:microsoft.com/office/officeart/2005/8/layout/hierarchy2"/>
    <dgm:cxn modelId="{F4FA4C8E-83AE-45E8-BA32-6A87153B35A2}" type="presParOf" srcId="{515D5FCB-1163-4A35-9FA2-86819A127373}" destId="{96447ACF-7E40-4D4C-9607-ED920FF6F4BA}" srcOrd="0" destOrd="0" presId="urn:microsoft.com/office/officeart/2005/8/layout/hierarchy2"/>
    <dgm:cxn modelId="{D972B929-2DC3-4220-B227-495E764099CD}" type="presParOf" srcId="{515D5FCB-1163-4A35-9FA2-86819A127373}" destId="{62E65F1D-F2FA-40E4-88D7-ED3C8E992117}" srcOrd="1" destOrd="0" presId="urn:microsoft.com/office/officeart/2005/8/layout/hierarchy2"/>
    <dgm:cxn modelId="{01F610BE-CBE1-4DF5-AD4B-9665629A63A8}" type="presParOf" srcId="{62E65F1D-F2FA-40E4-88D7-ED3C8E992117}" destId="{029EA8E1-3E37-4F61-ABC5-C913172F81C4}" srcOrd="0" destOrd="0" presId="urn:microsoft.com/office/officeart/2005/8/layout/hierarchy2"/>
    <dgm:cxn modelId="{52BB323B-5CC1-461B-B8F1-2EBA660206E9}" type="presParOf" srcId="{029EA8E1-3E37-4F61-ABC5-C913172F81C4}" destId="{C837E1CE-F502-4774-BA38-E72609F7BE72}" srcOrd="0" destOrd="0" presId="urn:microsoft.com/office/officeart/2005/8/layout/hierarchy2"/>
    <dgm:cxn modelId="{BB508BBE-6F9B-4126-8FE1-727FC490402A}" type="presParOf" srcId="{62E65F1D-F2FA-40E4-88D7-ED3C8E992117}" destId="{696E6C42-72EA-4465-AD14-86D4BF4D3B0D}" srcOrd="1" destOrd="0" presId="urn:microsoft.com/office/officeart/2005/8/layout/hierarchy2"/>
    <dgm:cxn modelId="{94C5BFAE-74C5-48E4-B2A0-A8DD60832F58}" type="presParOf" srcId="{696E6C42-72EA-4465-AD14-86D4BF4D3B0D}" destId="{26B7770B-EC99-44DA-8183-C87FD3B83892}" srcOrd="0" destOrd="0" presId="urn:microsoft.com/office/officeart/2005/8/layout/hierarchy2"/>
    <dgm:cxn modelId="{71DB08CE-E3BF-4BB4-B1EE-DD31A60E05E9}" type="presParOf" srcId="{696E6C42-72EA-4465-AD14-86D4BF4D3B0D}" destId="{694EC398-0012-41F3-A918-50FF1172AD17}" srcOrd="1" destOrd="0" presId="urn:microsoft.com/office/officeart/2005/8/layout/hierarchy2"/>
    <dgm:cxn modelId="{614078A3-245E-417F-AA9A-02597E801773}" type="presParOf" srcId="{F96AC247-C6F6-4384-9FB8-B7976B686877}" destId="{BF6A87A1-98CA-4E98-9844-61B1F5E00B66}" srcOrd="4" destOrd="0" presId="urn:microsoft.com/office/officeart/2005/8/layout/hierarchy2"/>
    <dgm:cxn modelId="{F6A62693-5D62-4AB2-9D80-6B6369BCB692}" type="presParOf" srcId="{BF6A87A1-98CA-4E98-9844-61B1F5E00B66}" destId="{767A765D-BD53-4FF8-9E94-1AA0BC6D36CA}" srcOrd="0" destOrd="0" presId="urn:microsoft.com/office/officeart/2005/8/layout/hierarchy2"/>
    <dgm:cxn modelId="{50C48C8B-BDF6-45E8-9724-DF94B2CEB75C}" type="presParOf" srcId="{F96AC247-C6F6-4384-9FB8-B7976B686877}" destId="{07D47895-9A22-4621-B97A-F4979E74E370}" srcOrd="5" destOrd="0" presId="urn:microsoft.com/office/officeart/2005/8/layout/hierarchy2"/>
    <dgm:cxn modelId="{DE5E9699-05F2-47E3-A32B-B6101B990050}" type="presParOf" srcId="{07D47895-9A22-4621-B97A-F4979E74E370}" destId="{3FA37580-B914-4F8C-B9B4-14709391BC38}" srcOrd="0" destOrd="0" presId="urn:microsoft.com/office/officeart/2005/8/layout/hierarchy2"/>
    <dgm:cxn modelId="{23314B13-7FDB-445E-BF55-1D4EBF421A61}" type="presParOf" srcId="{07D47895-9A22-4621-B97A-F4979E74E370}" destId="{B315B7C0-6A56-46E2-A218-598A4A0D3108}" srcOrd="1" destOrd="0" presId="urn:microsoft.com/office/officeart/2005/8/layout/hierarchy2"/>
    <dgm:cxn modelId="{DB06D99A-EEA0-422C-94D7-405CAB42A6DA}" type="presParOf" srcId="{B315B7C0-6A56-46E2-A218-598A4A0D3108}" destId="{87B4357A-70F8-4EB9-995D-67F432ABA07C}" srcOrd="0" destOrd="0" presId="urn:microsoft.com/office/officeart/2005/8/layout/hierarchy2"/>
    <dgm:cxn modelId="{96A5A7BF-409E-4A99-A313-740625013B34}" type="presParOf" srcId="{87B4357A-70F8-4EB9-995D-67F432ABA07C}" destId="{19036AAD-5582-4A65-9807-99FD8BCABC93}" srcOrd="0" destOrd="0" presId="urn:microsoft.com/office/officeart/2005/8/layout/hierarchy2"/>
    <dgm:cxn modelId="{959BD187-3F49-4D8F-ABDE-7FEC56F94401}" type="presParOf" srcId="{B315B7C0-6A56-46E2-A218-598A4A0D3108}" destId="{FCFC4B6B-CFD2-4648-AFEF-44EC3E5F9BE4}" srcOrd="1" destOrd="0" presId="urn:microsoft.com/office/officeart/2005/8/layout/hierarchy2"/>
    <dgm:cxn modelId="{A4014062-3D13-44AD-8463-591370AE96DF}" type="presParOf" srcId="{FCFC4B6B-CFD2-4648-AFEF-44EC3E5F9BE4}" destId="{CEF581E7-C976-42E1-BDDE-DCD9863423B1}" srcOrd="0" destOrd="0" presId="urn:microsoft.com/office/officeart/2005/8/layout/hierarchy2"/>
    <dgm:cxn modelId="{7E5F8588-6A55-4B30-9780-DFFAD22088ED}" type="presParOf" srcId="{FCFC4B6B-CFD2-4648-AFEF-44EC3E5F9BE4}" destId="{3581188D-E491-42B8-BCFD-EEA69BBA3B1F}" srcOrd="1" destOrd="0" presId="urn:microsoft.com/office/officeart/2005/8/layout/hierarchy2"/>
    <dgm:cxn modelId="{0F657B88-20F6-47DF-999E-A1D21BD80579}" type="presParOf" srcId="{3581188D-E491-42B8-BCFD-EEA69BBA3B1F}" destId="{4ED2FADD-E490-4CEB-851A-0F85958F64BD}" srcOrd="0" destOrd="0" presId="urn:microsoft.com/office/officeart/2005/8/layout/hierarchy2"/>
    <dgm:cxn modelId="{745F1CA9-951B-46A8-B616-2078DD20F0E1}" type="presParOf" srcId="{4ED2FADD-E490-4CEB-851A-0F85958F64BD}" destId="{43EF77DD-1156-4507-B4C2-C7B550073EC6}" srcOrd="0" destOrd="0" presId="urn:microsoft.com/office/officeart/2005/8/layout/hierarchy2"/>
    <dgm:cxn modelId="{C4BEE686-E382-4CE1-A48A-6AF4FD7CC547}" type="presParOf" srcId="{3581188D-E491-42B8-BCFD-EEA69BBA3B1F}" destId="{020C7619-C832-4ED1-B173-7B3EC94F754B}" srcOrd="1" destOrd="0" presId="urn:microsoft.com/office/officeart/2005/8/layout/hierarchy2"/>
    <dgm:cxn modelId="{BE5AD1AF-65C9-43AD-8704-A82EB0588191}" type="presParOf" srcId="{020C7619-C832-4ED1-B173-7B3EC94F754B}" destId="{E7B67E34-A140-4597-A8B6-47A95A7B74D4}" srcOrd="0" destOrd="0" presId="urn:microsoft.com/office/officeart/2005/8/layout/hierarchy2"/>
    <dgm:cxn modelId="{6F4D249D-DFFD-41FE-979A-AF942C8A52DA}" type="presParOf" srcId="{020C7619-C832-4ED1-B173-7B3EC94F754B}" destId="{72847E18-B281-4547-9FA5-74546C831ED0}" srcOrd="1" destOrd="0" presId="urn:microsoft.com/office/officeart/2005/8/layout/hierarchy2"/>
    <dgm:cxn modelId="{2C31E103-7E78-4E13-8919-7C27D81F8074}" type="presParOf" srcId="{72847E18-B281-4547-9FA5-74546C831ED0}" destId="{A6363AB3-4E97-4D76-AA81-E4358065D26A}" srcOrd="0" destOrd="0" presId="urn:microsoft.com/office/officeart/2005/8/layout/hierarchy2"/>
    <dgm:cxn modelId="{CB1D855D-695F-4FE1-9340-63A19ACB9171}" type="presParOf" srcId="{A6363AB3-4E97-4D76-AA81-E4358065D26A}" destId="{5408F892-4A46-4DDA-A892-AD6434BEBE0B}" srcOrd="0" destOrd="0" presId="urn:microsoft.com/office/officeart/2005/8/layout/hierarchy2"/>
    <dgm:cxn modelId="{59494C31-3617-4ADC-B2FB-ED038BC1F913}" type="presParOf" srcId="{72847E18-B281-4547-9FA5-74546C831ED0}" destId="{82B61752-4150-4B55-97E3-70E37ECC4ECE}" srcOrd="1" destOrd="0" presId="urn:microsoft.com/office/officeart/2005/8/layout/hierarchy2"/>
    <dgm:cxn modelId="{B36EA4D6-9238-4674-8BEF-CA7C7EA2F7CB}" type="presParOf" srcId="{82B61752-4150-4B55-97E3-70E37ECC4ECE}" destId="{DEC3213F-336D-42CC-8809-A943AAE31F76}" srcOrd="0" destOrd="0" presId="urn:microsoft.com/office/officeart/2005/8/layout/hierarchy2"/>
    <dgm:cxn modelId="{BD4049CC-B5C8-428B-BF23-9F275E58D25C}" type="presParOf" srcId="{82B61752-4150-4B55-97E3-70E37ECC4ECE}" destId="{D9BA50C1-ABB0-4B43-9DE2-A77F15E1B0AD}" srcOrd="1" destOrd="0" presId="urn:microsoft.com/office/officeart/2005/8/layout/hierarchy2"/>
    <dgm:cxn modelId="{02B8C896-C508-49DB-8A9C-213C6203C55D}" type="presParOf" srcId="{F96AC247-C6F6-4384-9FB8-B7976B686877}" destId="{F0E6B37F-187B-4058-9FCF-CC965F5F320A}" srcOrd="6" destOrd="0" presId="urn:microsoft.com/office/officeart/2005/8/layout/hierarchy2"/>
    <dgm:cxn modelId="{34BD9CA7-D054-4F1A-B233-2F5702ECE564}" type="presParOf" srcId="{F0E6B37F-187B-4058-9FCF-CC965F5F320A}" destId="{601102E1-70BB-4E3E-BCEF-447B01EF7144}" srcOrd="0" destOrd="0" presId="urn:microsoft.com/office/officeart/2005/8/layout/hierarchy2"/>
    <dgm:cxn modelId="{FD8F96D4-6B33-410B-BF18-FE69B7CB0D07}" type="presParOf" srcId="{F96AC247-C6F6-4384-9FB8-B7976B686877}" destId="{587012FC-41DB-44D4-AA88-3B81CF1A9866}" srcOrd="7" destOrd="0" presId="urn:microsoft.com/office/officeart/2005/8/layout/hierarchy2"/>
    <dgm:cxn modelId="{917FAF8E-D0F8-4087-B5C1-FB865F081396}" type="presParOf" srcId="{587012FC-41DB-44D4-AA88-3B81CF1A9866}" destId="{5E6C89C4-E56C-46E3-A335-BA60C2461521}" srcOrd="0" destOrd="0" presId="urn:microsoft.com/office/officeart/2005/8/layout/hierarchy2"/>
    <dgm:cxn modelId="{21C949AB-BC6B-4326-BBD6-9E1ACC816280}" type="presParOf" srcId="{587012FC-41DB-44D4-AA88-3B81CF1A9866}" destId="{9B006C6B-BD5C-4D3A-B764-01F905756BBD}" srcOrd="1" destOrd="0" presId="urn:microsoft.com/office/officeart/2005/8/layout/hierarchy2"/>
    <dgm:cxn modelId="{704A2AD7-53BF-4A03-9925-187BAA4E4EFC}" type="presParOf" srcId="{9B006C6B-BD5C-4D3A-B764-01F905756BBD}" destId="{C860776E-F7C6-487D-B994-4BF447E27747}" srcOrd="0" destOrd="0" presId="urn:microsoft.com/office/officeart/2005/8/layout/hierarchy2"/>
    <dgm:cxn modelId="{65A271B2-D0C5-450B-AD80-82DB9001E10F}" type="presParOf" srcId="{C860776E-F7C6-487D-B994-4BF447E27747}" destId="{421BD072-98BE-4D32-B131-A4BACE75E99F}" srcOrd="0" destOrd="0" presId="urn:microsoft.com/office/officeart/2005/8/layout/hierarchy2"/>
    <dgm:cxn modelId="{08F8B625-113E-492D-8C72-56B1E1231EE3}" type="presParOf" srcId="{9B006C6B-BD5C-4D3A-B764-01F905756BBD}" destId="{8B988AAA-C950-4D33-9D78-65910D1C9FC0}" srcOrd="1" destOrd="0" presId="urn:microsoft.com/office/officeart/2005/8/layout/hierarchy2"/>
    <dgm:cxn modelId="{711E41C4-846B-4C50-910A-AEC06674CB91}" type="presParOf" srcId="{8B988AAA-C950-4D33-9D78-65910D1C9FC0}" destId="{B9BF8363-7F6B-460D-996F-8144F182E098}" srcOrd="0" destOrd="0" presId="urn:microsoft.com/office/officeart/2005/8/layout/hierarchy2"/>
    <dgm:cxn modelId="{D0AD3A7B-AF20-4005-B715-EE60857C9199}" type="presParOf" srcId="{8B988AAA-C950-4D33-9D78-65910D1C9FC0}" destId="{882F4919-9E1E-4CF4-AF82-24A4CCD295CD}" srcOrd="1" destOrd="0" presId="urn:microsoft.com/office/officeart/2005/8/layout/hierarchy2"/>
    <dgm:cxn modelId="{060EAEC7-2032-4A2C-935A-0DC1D9A16702}" type="presParOf" srcId="{882F4919-9E1E-4CF4-AF82-24A4CCD295CD}" destId="{74ED3ACD-1A54-41B1-92BD-39B82E1B15A5}" srcOrd="0" destOrd="0" presId="urn:microsoft.com/office/officeart/2005/8/layout/hierarchy2"/>
    <dgm:cxn modelId="{F9069AF7-9B16-4EE9-B95B-C93A72C97860}" type="presParOf" srcId="{74ED3ACD-1A54-41B1-92BD-39B82E1B15A5}" destId="{93977CCA-CE2F-4342-BC4C-476CA0D4608A}" srcOrd="0" destOrd="0" presId="urn:microsoft.com/office/officeart/2005/8/layout/hierarchy2"/>
    <dgm:cxn modelId="{550505B8-1EFE-4F89-BBFB-30AD3AFD9B0A}" type="presParOf" srcId="{882F4919-9E1E-4CF4-AF82-24A4CCD295CD}" destId="{10066867-A243-4D18-AEA1-C15F5B9C1D65}" srcOrd="1" destOrd="0" presId="urn:microsoft.com/office/officeart/2005/8/layout/hierarchy2"/>
    <dgm:cxn modelId="{50EA55A7-4524-448F-8F13-C70FA45DAEEE}" type="presParOf" srcId="{10066867-A243-4D18-AEA1-C15F5B9C1D65}" destId="{8661B6D7-A0BA-4BE4-BEF9-6EB73FF6E969}" srcOrd="0" destOrd="0" presId="urn:microsoft.com/office/officeart/2005/8/layout/hierarchy2"/>
    <dgm:cxn modelId="{5A695CBF-B0C9-42BC-9DA6-B0B61FFA6ADD}" type="presParOf" srcId="{10066867-A243-4D18-AEA1-C15F5B9C1D65}" destId="{182FCF9A-DAEA-4139-8931-5089940D2787}" srcOrd="1" destOrd="0" presId="urn:microsoft.com/office/officeart/2005/8/layout/hierarchy2"/>
    <dgm:cxn modelId="{D7FF1995-4AA0-4AA2-A56E-6EF2C5B96AAF}" type="presParOf" srcId="{182FCF9A-DAEA-4139-8931-5089940D2787}" destId="{3E862928-D87F-43B7-B75C-5087FD9B01B6}" srcOrd="0" destOrd="0" presId="urn:microsoft.com/office/officeart/2005/8/layout/hierarchy2"/>
    <dgm:cxn modelId="{E5ADA82A-85AC-40F0-B2A1-D5FD58B72289}" type="presParOf" srcId="{3E862928-D87F-43B7-B75C-5087FD9B01B6}" destId="{27C69B78-6979-47D5-9E25-17FAA278393E}" srcOrd="0" destOrd="0" presId="urn:microsoft.com/office/officeart/2005/8/layout/hierarchy2"/>
    <dgm:cxn modelId="{1E178420-2C45-44A0-9259-3C30AB8B93D6}" type="presParOf" srcId="{182FCF9A-DAEA-4139-8931-5089940D2787}" destId="{E02658DE-BC29-49BF-91D1-7541D1528497}" srcOrd="1" destOrd="0" presId="urn:microsoft.com/office/officeart/2005/8/layout/hierarchy2"/>
    <dgm:cxn modelId="{CA6015B7-CF3A-45BB-A892-A73A1DE9E38B}" type="presParOf" srcId="{E02658DE-BC29-49BF-91D1-7541D1528497}" destId="{B4F4C761-313F-49F5-BE1E-21580AC267B4}" srcOrd="0" destOrd="0" presId="urn:microsoft.com/office/officeart/2005/8/layout/hierarchy2"/>
    <dgm:cxn modelId="{63A1C828-824F-4F51-BF8D-97F257CB0F22}" type="presParOf" srcId="{E02658DE-BC29-49BF-91D1-7541D1528497}" destId="{1A70C1FE-406A-45B6-A354-BDEB04B4BE89}" srcOrd="1" destOrd="0" presId="urn:microsoft.com/office/officeart/2005/8/layout/hierarchy2"/>
    <dgm:cxn modelId="{2393C39A-3DA3-4688-8848-3A4B0E81199B}" type="presParOf" srcId="{F96AC247-C6F6-4384-9FB8-B7976B686877}" destId="{E281228F-0013-4D2F-A277-E509FE50D4FE}" srcOrd="8" destOrd="0" presId="urn:microsoft.com/office/officeart/2005/8/layout/hierarchy2"/>
    <dgm:cxn modelId="{125B39FA-DF44-4FE1-89CA-E45D57780233}" type="presParOf" srcId="{E281228F-0013-4D2F-A277-E509FE50D4FE}" destId="{817DF143-DCD7-4B2E-80A9-BCE3793013B1}" srcOrd="0" destOrd="0" presId="urn:microsoft.com/office/officeart/2005/8/layout/hierarchy2"/>
    <dgm:cxn modelId="{C2AD6BD2-E917-4BCA-A87C-851407A45599}" type="presParOf" srcId="{F96AC247-C6F6-4384-9FB8-B7976B686877}" destId="{5053AF6F-94AC-4360-A6C0-F8F342705B0B}" srcOrd="9" destOrd="0" presId="urn:microsoft.com/office/officeart/2005/8/layout/hierarchy2"/>
    <dgm:cxn modelId="{ADFE7A62-6944-473C-A763-F93C1AAC7B34}" type="presParOf" srcId="{5053AF6F-94AC-4360-A6C0-F8F342705B0B}" destId="{0C47E0E9-92D2-4380-A557-C230E307F098}" srcOrd="0" destOrd="0" presId="urn:microsoft.com/office/officeart/2005/8/layout/hierarchy2"/>
    <dgm:cxn modelId="{EB0EE31A-B999-4E41-BA6E-DAE4BFB623A6}" type="presParOf" srcId="{5053AF6F-94AC-4360-A6C0-F8F342705B0B}" destId="{69B44B07-784C-48FD-816C-8060372BC7A3}" srcOrd="1" destOrd="0" presId="urn:microsoft.com/office/officeart/2005/8/layout/hierarchy2"/>
    <dgm:cxn modelId="{E3F5DCE2-5284-4AA2-A3EC-E03C9C0AFC5F}" type="presParOf" srcId="{69B44B07-784C-48FD-816C-8060372BC7A3}" destId="{EE609D91-66AD-4C6B-914F-A34028026D09}" srcOrd="0" destOrd="0" presId="urn:microsoft.com/office/officeart/2005/8/layout/hierarchy2"/>
    <dgm:cxn modelId="{0C3C902A-6F2C-4C84-9021-74240AEAECB7}" type="presParOf" srcId="{EE609D91-66AD-4C6B-914F-A34028026D09}" destId="{94280E76-3504-4FE4-8101-B78F1851BAB1}" srcOrd="0" destOrd="0" presId="urn:microsoft.com/office/officeart/2005/8/layout/hierarchy2"/>
    <dgm:cxn modelId="{C568C5D8-66BA-40B2-8FAF-8EB87B477445}" type="presParOf" srcId="{69B44B07-784C-48FD-816C-8060372BC7A3}" destId="{7A83A0EB-D5E7-4052-B8BF-6BFDC64335BE}" srcOrd="1" destOrd="0" presId="urn:microsoft.com/office/officeart/2005/8/layout/hierarchy2"/>
    <dgm:cxn modelId="{49A512B4-0032-48FE-AB16-B0B075D04C7D}" type="presParOf" srcId="{7A83A0EB-D5E7-4052-B8BF-6BFDC64335BE}" destId="{42D28261-7739-4A02-870E-423F4E3499CB}" srcOrd="0" destOrd="0" presId="urn:microsoft.com/office/officeart/2005/8/layout/hierarchy2"/>
    <dgm:cxn modelId="{00001A88-FCC4-4322-9B67-E9E1D62C8AB2}" type="presParOf" srcId="{7A83A0EB-D5E7-4052-B8BF-6BFDC64335BE}" destId="{0F9DE179-A73D-4673-A2DF-1CF4FA8E3913}" srcOrd="1" destOrd="0" presId="urn:microsoft.com/office/officeart/2005/8/layout/hierarchy2"/>
    <dgm:cxn modelId="{C3AC0471-DB4F-4481-847E-BA842F6BA977}" type="presParOf" srcId="{0F9DE179-A73D-4673-A2DF-1CF4FA8E3913}" destId="{BF0CF02C-FC5B-4E0B-97B6-FB52A0DCABE3}" srcOrd="0" destOrd="0" presId="urn:microsoft.com/office/officeart/2005/8/layout/hierarchy2"/>
    <dgm:cxn modelId="{4A0CF434-D911-4687-8A75-C6DC747BCBAA}" type="presParOf" srcId="{BF0CF02C-FC5B-4E0B-97B6-FB52A0DCABE3}" destId="{06BFB459-D551-4E5C-A126-3B09C90F6C23}" srcOrd="0" destOrd="0" presId="urn:microsoft.com/office/officeart/2005/8/layout/hierarchy2"/>
    <dgm:cxn modelId="{43D92B09-BC5B-4672-8CEA-9A57E0A411E3}" type="presParOf" srcId="{0F9DE179-A73D-4673-A2DF-1CF4FA8E3913}" destId="{9042EECC-B0EC-4A65-9A70-9E2B7A31708C}" srcOrd="1" destOrd="0" presId="urn:microsoft.com/office/officeart/2005/8/layout/hierarchy2"/>
    <dgm:cxn modelId="{69903BD9-4E34-4B43-A484-83121C68869A}" type="presParOf" srcId="{9042EECC-B0EC-4A65-9A70-9E2B7A31708C}" destId="{7E8631C5-BADF-4733-BF75-1B51D3E066BC}" srcOrd="0" destOrd="0" presId="urn:microsoft.com/office/officeart/2005/8/layout/hierarchy2"/>
    <dgm:cxn modelId="{5853D633-9066-47D5-98C4-2C61611BBCB5}" type="presParOf" srcId="{9042EECC-B0EC-4A65-9A70-9E2B7A31708C}" destId="{85AF3C67-825E-4D28-BF8F-641C65B986DD}" srcOrd="1" destOrd="0" presId="urn:microsoft.com/office/officeart/2005/8/layout/hierarchy2"/>
    <dgm:cxn modelId="{F32BFC87-D19D-4BC8-9F5C-5B227B10C453}" type="presParOf" srcId="{85AF3C67-825E-4D28-BF8F-641C65B986DD}" destId="{98620A3C-5E2D-4C5C-99BE-81C7D7818CB5}" srcOrd="0" destOrd="0" presId="urn:microsoft.com/office/officeart/2005/8/layout/hierarchy2"/>
    <dgm:cxn modelId="{D552443F-6B51-4158-A18F-290785B24D9E}" type="presParOf" srcId="{98620A3C-5E2D-4C5C-99BE-81C7D7818CB5}" destId="{AA1D0848-E8F6-4F19-80D6-6766771C21AE}" srcOrd="0" destOrd="0" presId="urn:microsoft.com/office/officeart/2005/8/layout/hierarchy2"/>
    <dgm:cxn modelId="{40FBE56A-D8CA-45AA-ABF5-4E79A87BB31A}" type="presParOf" srcId="{85AF3C67-825E-4D28-BF8F-641C65B986DD}" destId="{36FECE89-6308-4CAC-A237-BCB162D1475E}" srcOrd="1" destOrd="0" presId="urn:microsoft.com/office/officeart/2005/8/layout/hierarchy2"/>
    <dgm:cxn modelId="{FDB46FA1-FB49-4093-925D-782C0C510E5B}" type="presParOf" srcId="{36FECE89-6308-4CAC-A237-BCB162D1475E}" destId="{4E9B05D8-D3BE-434F-A6A8-A8FE43E44A95}" srcOrd="0" destOrd="0" presId="urn:microsoft.com/office/officeart/2005/8/layout/hierarchy2"/>
    <dgm:cxn modelId="{48D371C5-242D-483D-B1CD-BF8667F84343}" type="presParOf" srcId="{36FECE89-6308-4CAC-A237-BCB162D1475E}" destId="{29AB9D1E-8522-49B8-B43E-35DEF6DD7531}"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6FA2E-2999-43E1-B095-DD2914CEBB2F}">
      <dsp:nvSpPr>
        <dsp:cNvPr id="0" name=""/>
        <dsp:cNvSpPr/>
      </dsp:nvSpPr>
      <dsp:spPr>
        <a:xfrm>
          <a:off x="6665" y="2941350"/>
          <a:ext cx="1580437" cy="92006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Efficient Movement of Emergency Relief Supplies Across State Borders</a:t>
          </a:r>
        </a:p>
      </dsp:txBody>
      <dsp:txXfrm>
        <a:off x="33613" y="2968298"/>
        <a:ext cx="1526541" cy="866170"/>
      </dsp:txXfrm>
    </dsp:sp>
    <dsp:sp modelId="{4ACFBF2B-B3D7-42E7-94A0-2FBFD67E031F}">
      <dsp:nvSpPr>
        <dsp:cNvPr id="0" name=""/>
        <dsp:cNvSpPr/>
      </dsp:nvSpPr>
      <dsp:spPr>
        <a:xfrm rot="17132988">
          <a:off x="854509" y="2427095"/>
          <a:ext cx="2001828" cy="20019"/>
        </a:xfrm>
        <a:custGeom>
          <a:avLst/>
          <a:gdLst/>
          <a:ahLst/>
          <a:cxnLst/>
          <a:rect l="0" t="0" r="0" b="0"/>
          <a:pathLst>
            <a:path>
              <a:moveTo>
                <a:pt x="0" y="10009"/>
              </a:moveTo>
              <a:lnTo>
                <a:pt x="2001828" y="1000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805378" y="2387059"/>
        <a:ext cx="100091" cy="100091"/>
      </dsp:txXfrm>
    </dsp:sp>
    <dsp:sp modelId="{89103796-CE3D-42D6-BFF0-76589B196BF4}">
      <dsp:nvSpPr>
        <dsp:cNvPr id="0" name=""/>
        <dsp:cNvSpPr/>
      </dsp:nvSpPr>
      <dsp:spPr>
        <a:xfrm>
          <a:off x="2123745" y="1137425"/>
          <a:ext cx="2314483"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Harmonize Weights for Special Permits</a:t>
          </a:r>
        </a:p>
      </dsp:txBody>
      <dsp:txXfrm>
        <a:off x="2143392" y="1157072"/>
        <a:ext cx="2275189" cy="631508"/>
      </dsp:txXfrm>
    </dsp:sp>
    <dsp:sp modelId="{3730EECE-7B51-44AE-A464-D80BC2B95C95}">
      <dsp:nvSpPr>
        <dsp:cNvPr id="0" name=""/>
        <dsp:cNvSpPr/>
      </dsp:nvSpPr>
      <dsp:spPr>
        <a:xfrm>
          <a:off x="4438228" y="1462816"/>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693133" y="1459410"/>
        <a:ext cx="26832" cy="26832"/>
      </dsp:txXfrm>
    </dsp:sp>
    <dsp:sp modelId="{D4EDEFD3-F250-4B53-B2EF-EE50CDF9DA97}">
      <dsp:nvSpPr>
        <dsp:cNvPr id="0" name=""/>
        <dsp:cNvSpPr/>
      </dsp:nvSpPr>
      <dsp:spPr>
        <a:xfrm>
          <a:off x="4974870" y="1137425"/>
          <a:ext cx="2311491"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Harmonize by Region</a:t>
          </a:r>
        </a:p>
      </dsp:txBody>
      <dsp:txXfrm>
        <a:off x="4994517" y="1157072"/>
        <a:ext cx="2272197" cy="631508"/>
      </dsp:txXfrm>
    </dsp:sp>
    <dsp:sp modelId="{F08F7AE2-E72A-4A74-A775-7E26D78000B1}">
      <dsp:nvSpPr>
        <dsp:cNvPr id="0" name=""/>
        <dsp:cNvSpPr/>
      </dsp:nvSpPr>
      <dsp:spPr>
        <a:xfrm rot="18289469">
          <a:off x="7084822" y="1077105"/>
          <a:ext cx="939722" cy="20019"/>
        </a:xfrm>
        <a:custGeom>
          <a:avLst/>
          <a:gdLst/>
          <a:ahLst/>
          <a:cxnLst/>
          <a:rect l="0" t="0" r="0" b="0"/>
          <a:pathLst>
            <a:path>
              <a:moveTo>
                <a:pt x="0" y="10009"/>
              </a:moveTo>
              <a:lnTo>
                <a:pt x="93972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7531190" y="1063621"/>
        <a:ext cx="46986" cy="46986"/>
      </dsp:txXfrm>
    </dsp:sp>
    <dsp:sp modelId="{170FB15E-65B5-48E9-87DF-4D5C893D7F94}">
      <dsp:nvSpPr>
        <dsp:cNvPr id="0" name=""/>
        <dsp:cNvSpPr/>
      </dsp:nvSpPr>
      <dsp:spPr>
        <a:xfrm>
          <a:off x="7823004" y="366002"/>
          <a:ext cx="2290294"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MAASTO</a:t>
          </a:r>
        </a:p>
      </dsp:txBody>
      <dsp:txXfrm>
        <a:off x="7842651" y="385649"/>
        <a:ext cx="2251000" cy="631508"/>
      </dsp:txXfrm>
    </dsp:sp>
    <dsp:sp modelId="{6E4E3598-468A-4998-B58E-1C9D723B1D3F}">
      <dsp:nvSpPr>
        <dsp:cNvPr id="0" name=""/>
        <dsp:cNvSpPr/>
      </dsp:nvSpPr>
      <dsp:spPr>
        <a:xfrm>
          <a:off x="10113299" y="691393"/>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8204" y="687987"/>
        <a:ext cx="26832" cy="26832"/>
      </dsp:txXfrm>
    </dsp:sp>
    <dsp:sp modelId="{A0A3309B-578B-466F-B782-D9C2C1496759}">
      <dsp:nvSpPr>
        <dsp:cNvPr id="0" name=""/>
        <dsp:cNvSpPr/>
      </dsp:nvSpPr>
      <dsp:spPr>
        <a:xfrm>
          <a:off x="10649941" y="366002"/>
          <a:ext cx="1341605"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Project should complete soon</a:t>
          </a:r>
        </a:p>
      </dsp:txBody>
      <dsp:txXfrm>
        <a:off x="10669588" y="385649"/>
        <a:ext cx="1302311" cy="631508"/>
      </dsp:txXfrm>
    </dsp:sp>
    <dsp:sp modelId="{F57D92AC-775A-4F7A-9385-BB40F962CC5A}">
      <dsp:nvSpPr>
        <dsp:cNvPr id="0" name=""/>
        <dsp:cNvSpPr/>
      </dsp:nvSpPr>
      <dsp:spPr>
        <a:xfrm>
          <a:off x="7286362" y="1462816"/>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7541267" y="1459410"/>
        <a:ext cx="26832" cy="26832"/>
      </dsp:txXfrm>
    </dsp:sp>
    <dsp:sp modelId="{875A9978-A351-4B14-B101-9C5608833C63}">
      <dsp:nvSpPr>
        <dsp:cNvPr id="0" name=""/>
        <dsp:cNvSpPr/>
      </dsp:nvSpPr>
      <dsp:spPr>
        <a:xfrm>
          <a:off x="7823004" y="1137425"/>
          <a:ext cx="2290294"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NASTO, SASHTO, WASHTO</a:t>
          </a:r>
        </a:p>
      </dsp:txBody>
      <dsp:txXfrm>
        <a:off x="7842651" y="1157072"/>
        <a:ext cx="2251000" cy="631508"/>
      </dsp:txXfrm>
    </dsp:sp>
    <dsp:sp modelId="{B4691ED3-72FD-4886-8C34-47B43B4DA38D}">
      <dsp:nvSpPr>
        <dsp:cNvPr id="0" name=""/>
        <dsp:cNvSpPr/>
      </dsp:nvSpPr>
      <dsp:spPr>
        <a:xfrm>
          <a:off x="10113299" y="1462816"/>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8204" y="1459410"/>
        <a:ext cx="26832" cy="26832"/>
      </dsp:txXfrm>
    </dsp:sp>
    <dsp:sp modelId="{37C483A9-FF15-4D2D-A3DE-78D0EB51D2B7}">
      <dsp:nvSpPr>
        <dsp:cNvPr id="0" name=""/>
        <dsp:cNvSpPr/>
      </dsp:nvSpPr>
      <dsp:spPr>
        <a:xfrm>
          <a:off x="10649941" y="1137425"/>
          <a:ext cx="1341605"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Not started</a:t>
          </a:r>
        </a:p>
      </dsp:txBody>
      <dsp:txXfrm>
        <a:off x="10669588" y="1157072"/>
        <a:ext cx="1302311" cy="631508"/>
      </dsp:txXfrm>
    </dsp:sp>
    <dsp:sp modelId="{A5681672-49AF-497D-AA18-81FB6DCE51D3}">
      <dsp:nvSpPr>
        <dsp:cNvPr id="0" name=""/>
        <dsp:cNvSpPr/>
      </dsp:nvSpPr>
      <dsp:spPr>
        <a:xfrm rot="3310531">
          <a:off x="7084822" y="1848528"/>
          <a:ext cx="939722" cy="20019"/>
        </a:xfrm>
        <a:custGeom>
          <a:avLst/>
          <a:gdLst/>
          <a:ahLst/>
          <a:cxnLst/>
          <a:rect l="0" t="0" r="0" b="0"/>
          <a:pathLst>
            <a:path>
              <a:moveTo>
                <a:pt x="0" y="10009"/>
              </a:moveTo>
              <a:lnTo>
                <a:pt x="93972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7531190" y="1835044"/>
        <a:ext cx="46986" cy="46986"/>
      </dsp:txXfrm>
    </dsp:sp>
    <dsp:sp modelId="{4147A91C-6DD7-4563-9A29-76CCF04FBABF}">
      <dsp:nvSpPr>
        <dsp:cNvPr id="0" name=""/>
        <dsp:cNvSpPr/>
      </dsp:nvSpPr>
      <dsp:spPr>
        <a:xfrm>
          <a:off x="7823004" y="1908848"/>
          <a:ext cx="2290294"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NCHRP 23-13(05) Relaxation of Truck Weight Restrictions for Emergency Deliveries</a:t>
          </a:r>
        </a:p>
      </dsp:txBody>
      <dsp:txXfrm>
        <a:off x="7842651" y="1928495"/>
        <a:ext cx="2251000" cy="631508"/>
      </dsp:txXfrm>
    </dsp:sp>
    <dsp:sp modelId="{78D3B3E2-6A89-4D15-BCF2-63CC36BD2035}">
      <dsp:nvSpPr>
        <dsp:cNvPr id="0" name=""/>
        <dsp:cNvSpPr/>
      </dsp:nvSpPr>
      <dsp:spPr>
        <a:xfrm>
          <a:off x="10113299" y="2234239"/>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8204" y="2230833"/>
        <a:ext cx="26832" cy="26832"/>
      </dsp:txXfrm>
    </dsp:sp>
    <dsp:sp modelId="{D5B81371-709D-4024-A51C-42A36A695D9B}">
      <dsp:nvSpPr>
        <dsp:cNvPr id="0" name=""/>
        <dsp:cNvSpPr/>
      </dsp:nvSpPr>
      <dsp:spPr>
        <a:xfrm>
          <a:off x="10649941" y="1908848"/>
          <a:ext cx="1341605"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1</a:t>
          </a:r>
          <a:r>
            <a:rPr lang="en-US" sz="1400" kern="1200" baseline="30000" dirty="0"/>
            <a:t>st</a:t>
          </a:r>
          <a:r>
            <a:rPr lang="en-US" sz="1400" kern="1200" dirty="0"/>
            <a:t> Panel meeting in October</a:t>
          </a:r>
        </a:p>
      </dsp:txBody>
      <dsp:txXfrm>
        <a:off x="10669588" y="1928495"/>
        <a:ext cx="1302311" cy="631508"/>
      </dsp:txXfrm>
    </dsp:sp>
    <dsp:sp modelId="{65B65C62-0981-4D63-829A-1EE56A47F23D}">
      <dsp:nvSpPr>
        <dsp:cNvPr id="0" name=""/>
        <dsp:cNvSpPr/>
      </dsp:nvSpPr>
      <dsp:spPr>
        <a:xfrm rot="19457599">
          <a:off x="1524985" y="3198518"/>
          <a:ext cx="660876" cy="20019"/>
        </a:xfrm>
        <a:custGeom>
          <a:avLst/>
          <a:gdLst/>
          <a:ahLst/>
          <a:cxnLst/>
          <a:rect l="0" t="0" r="0" b="0"/>
          <a:pathLst>
            <a:path>
              <a:moveTo>
                <a:pt x="0" y="10009"/>
              </a:moveTo>
              <a:lnTo>
                <a:pt x="660876" y="1000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838902" y="3192006"/>
        <a:ext cx="33043" cy="33043"/>
      </dsp:txXfrm>
    </dsp:sp>
    <dsp:sp modelId="{708C3E66-991B-4D14-ACD2-617EFC27B4D6}">
      <dsp:nvSpPr>
        <dsp:cNvPr id="0" name=""/>
        <dsp:cNvSpPr/>
      </dsp:nvSpPr>
      <dsp:spPr>
        <a:xfrm>
          <a:off x="2123745" y="2680271"/>
          <a:ext cx="2314483"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Harmonize Data Fields in Permits</a:t>
          </a:r>
        </a:p>
      </dsp:txBody>
      <dsp:txXfrm>
        <a:off x="2143392" y="2699918"/>
        <a:ext cx="2275189" cy="631508"/>
      </dsp:txXfrm>
    </dsp:sp>
    <dsp:sp modelId="{7E814B19-73C4-4F45-8CBF-ED9B4AC45C37}">
      <dsp:nvSpPr>
        <dsp:cNvPr id="0" name=""/>
        <dsp:cNvSpPr/>
      </dsp:nvSpPr>
      <dsp:spPr>
        <a:xfrm>
          <a:off x="4438228" y="3005662"/>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693133" y="3002256"/>
        <a:ext cx="26832" cy="26832"/>
      </dsp:txXfrm>
    </dsp:sp>
    <dsp:sp modelId="{2DB8B248-CC71-4CCC-BE28-7874E33FFEC5}">
      <dsp:nvSpPr>
        <dsp:cNvPr id="0" name=""/>
        <dsp:cNvSpPr/>
      </dsp:nvSpPr>
      <dsp:spPr>
        <a:xfrm>
          <a:off x="4974870" y="2680271"/>
          <a:ext cx="2306407"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Study Underway (FHWA Funded)</a:t>
          </a:r>
        </a:p>
      </dsp:txBody>
      <dsp:txXfrm>
        <a:off x="4994517" y="2699918"/>
        <a:ext cx="2267113" cy="631508"/>
      </dsp:txXfrm>
    </dsp:sp>
    <dsp:sp modelId="{9ABBA1A8-F46B-4B95-A8A0-0BA1DE34E409}">
      <dsp:nvSpPr>
        <dsp:cNvPr id="0" name=""/>
        <dsp:cNvSpPr/>
      </dsp:nvSpPr>
      <dsp:spPr>
        <a:xfrm>
          <a:off x="7281277" y="3005662"/>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7536182" y="3002256"/>
        <a:ext cx="26832" cy="26832"/>
      </dsp:txXfrm>
    </dsp:sp>
    <dsp:sp modelId="{96447ACF-7E40-4D4C-9607-ED920FF6F4BA}">
      <dsp:nvSpPr>
        <dsp:cNvPr id="0" name=""/>
        <dsp:cNvSpPr/>
      </dsp:nvSpPr>
      <dsp:spPr>
        <a:xfrm>
          <a:off x="7817920" y="2680271"/>
          <a:ext cx="2290294"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Model Permit</a:t>
          </a:r>
        </a:p>
      </dsp:txBody>
      <dsp:txXfrm>
        <a:off x="7837567" y="2699918"/>
        <a:ext cx="2251000" cy="631508"/>
      </dsp:txXfrm>
    </dsp:sp>
    <dsp:sp modelId="{029EA8E1-3E37-4F61-ABC5-C913172F81C4}">
      <dsp:nvSpPr>
        <dsp:cNvPr id="0" name=""/>
        <dsp:cNvSpPr/>
      </dsp:nvSpPr>
      <dsp:spPr>
        <a:xfrm>
          <a:off x="10108214" y="3005662"/>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3119" y="3002256"/>
        <a:ext cx="26832" cy="26832"/>
      </dsp:txXfrm>
    </dsp:sp>
    <dsp:sp modelId="{26B7770B-EC99-44DA-8183-C87FD3B83892}">
      <dsp:nvSpPr>
        <dsp:cNvPr id="0" name=""/>
        <dsp:cNvSpPr/>
      </dsp:nvSpPr>
      <dsp:spPr>
        <a:xfrm>
          <a:off x="10644856" y="2680271"/>
          <a:ext cx="1341605"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Model expected in August, state adoption TBD</a:t>
          </a:r>
        </a:p>
      </dsp:txBody>
      <dsp:txXfrm>
        <a:off x="10664503" y="2699918"/>
        <a:ext cx="1302311" cy="631508"/>
      </dsp:txXfrm>
    </dsp:sp>
    <dsp:sp modelId="{BF6A87A1-98CA-4E98-9844-61B1F5E00B66}">
      <dsp:nvSpPr>
        <dsp:cNvPr id="0" name=""/>
        <dsp:cNvSpPr/>
      </dsp:nvSpPr>
      <dsp:spPr>
        <a:xfrm rot="2142401">
          <a:off x="1524985" y="3584230"/>
          <a:ext cx="660876" cy="20019"/>
        </a:xfrm>
        <a:custGeom>
          <a:avLst/>
          <a:gdLst/>
          <a:ahLst/>
          <a:cxnLst/>
          <a:rect l="0" t="0" r="0" b="0"/>
          <a:pathLst>
            <a:path>
              <a:moveTo>
                <a:pt x="0" y="10009"/>
              </a:moveTo>
              <a:lnTo>
                <a:pt x="660876" y="1000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838902" y="3577717"/>
        <a:ext cx="33043" cy="33043"/>
      </dsp:txXfrm>
    </dsp:sp>
    <dsp:sp modelId="{3FA37580-B914-4F8C-B9B4-14709391BC38}">
      <dsp:nvSpPr>
        <dsp:cNvPr id="0" name=""/>
        <dsp:cNvSpPr/>
      </dsp:nvSpPr>
      <dsp:spPr>
        <a:xfrm>
          <a:off x="2123745" y="3451694"/>
          <a:ext cx="2314483"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Create a Central Location to Post Emergency Declarations that Grant Special Permits</a:t>
          </a:r>
        </a:p>
      </dsp:txBody>
      <dsp:txXfrm>
        <a:off x="2143392" y="3471341"/>
        <a:ext cx="2275189" cy="631508"/>
      </dsp:txXfrm>
    </dsp:sp>
    <dsp:sp modelId="{87B4357A-70F8-4EB9-995D-67F432ABA07C}">
      <dsp:nvSpPr>
        <dsp:cNvPr id="0" name=""/>
        <dsp:cNvSpPr/>
      </dsp:nvSpPr>
      <dsp:spPr>
        <a:xfrm>
          <a:off x="4438228" y="3777085"/>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693133" y="3773679"/>
        <a:ext cx="26832" cy="26832"/>
      </dsp:txXfrm>
    </dsp:sp>
    <dsp:sp modelId="{CEF581E7-C976-42E1-BDDE-DCD9863423B1}">
      <dsp:nvSpPr>
        <dsp:cNvPr id="0" name=""/>
        <dsp:cNvSpPr/>
      </dsp:nvSpPr>
      <dsp:spPr>
        <a:xfrm>
          <a:off x="4974870" y="3451694"/>
          <a:ext cx="2306407"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Feasibility Study Complete (FHWA Funded)</a:t>
          </a:r>
        </a:p>
      </dsp:txBody>
      <dsp:txXfrm>
        <a:off x="4994517" y="3471341"/>
        <a:ext cx="2267113" cy="631508"/>
      </dsp:txXfrm>
    </dsp:sp>
    <dsp:sp modelId="{4ED2FADD-E490-4CEB-851A-0F85958F64BD}">
      <dsp:nvSpPr>
        <dsp:cNvPr id="0" name=""/>
        <dsp:cNvSpPr/>
      </dsp:nvSpPr>
      <dsp:spPr>
        <a:xfrm>
          <a:off x="7281277" y="3777085"/>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7536182" y="3773679"/>
        <a:ext cx="26832" cy="26832"/>
      </dsp:txXfrm>
    </dsp:sp>
    <dsp:sp modelId="{E7B67E34-A140-4597-A8B6-47A95A7B74D4}">
      <dsp:nvSpPr>
        <dsp:cNvPr id="0" name=""/>
        <dsp:cNvSpPr/>
      </dsp:nvSpPr>
      <dsp:spPr>
        <a:xfrm>
          <a:off x="7817920" y="3451694"/>
          <a:ext cx="2290294"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Modified CVSA Website (FHWA to Fund Development)</a:t>
          </a:r>
        </a:p>
      </dsp:txBody>
      <dsp:txXfrm>
        <a:off x="7837567" y="3471341"/>
        <a:ext cx="2251000" cy="631508"/>
      </dsp:txXfrm>
    </dsp:sp>
    <dsp:sp modelId="{A6363AB3-4E97-4D76-AA81-E4358065D26A}">
      <dsp:nvSpPr>
        <dsp:cNvPr id="0" name=""/>
        <dsp:cNvSpPr/>
      </dsp:nvSpPr>
      <dsp:spPr>
        <a:xfrm>
          <a:off x="10108214" y="3777085"/>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3119" y="3773679"/>
        <a:ext cx="26832" cy="26832"/>
      </dsp:txXfrm>
    </dsp:sp>
    <dsp:sp modelId="{DEC3213F-336D-42CC-8809-A943AAE31F76}">
      <dsp:nvSpPr>
        <dsp:cNvPr id="0" name=""/>
        <dsp:cNvSpPr/>
      </dsp:nvSpPr>
      <dsp:spPr>
        <a:xfrm>
          <a:off x="10644856" y="3451694"/>
          <a:ext cx="1341605" cy="670802"/>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Funding expected Fall 2021</a:t>
          </a:r>
        </a:p>
      </dsp:txBody>
      <dsp:txXfrm>
        <a:off x="10664503" y="3471341"/>
        <a:ext cx="1302311" cy="631508"/>
      </dsp:txXfrm>
    </dsp:sp>
    <dsp:sp modelId="{F0E6B37F-187B-4058-9FCF-CC965F5F320A}">
      <dsp:nvSpPr>
        <dsp:cNvPr id="0" name=""/>
        <dsp:cNvSpPr/>
      </dsp:nvSpPr>
      <dsp:spPr>
        <a:xfrm rot="3907178">
          <a:off x="1217665" y="3969941"/>
          <a:ext cx="1275517" cy="20019"/>
        </a:xfrm>
        <a:custGeom>
          <a:avLst/>
          <a:gdLst/>
          <a:ahLst/>
          <a:cxnLst/>
          <a:rect l="0" t="0" r="0" b="0"/>
          <a:pathLst>
            <a:path>
              <a:moveTo>
                <a:pt x="0" y="10009"/>
              </a:moveTo>
              <a:lnTo>
                <a:pt x="1275517" y="1000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823536" y="3948063"/>
        <a:ext cx="63775" cy="63775"/>
      </dsp:txXfrm>
    </dsp:sp>
    <dsp:sp modelId="{5E6C89C4-E56C-46E3-A335-BA60C2461521}">
      <dsp:nvSpPr>
        <dsp:cNvPr id="0" name=""/>
        <dsp:cNvSpPr/>
      </dsp:nvSpPr>
      <dsp:spPr>
        <a:xfrm>
          <a:off x="2123745" y="4223117"/>
          <a:ext cx="2314483" cy="670802"/>
        </a:xfrm>
        <a:prstGeom prst="roundRect">
          <a:avLst>
            <a:gd name="adj" fmla="val 10000"/>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Grant Governors Authority to Issue Special Permits on Interstates</a:t>
          </a:r>
        </a:p>
      </dsp:txBody>
      <dsp:txXfrm>
        <a:off x="2143392" y="4242764"/>
        <a:ext cx="2275189" cy="631508"/>
      </dsp:txXfrm>
    </dsp:sp>
    <dsp:sp modelId="{C860776E-F7C6-487D-B994-4BF447E27747}">
      <dsp:nvSpPr>
        <dsp:cNvPr id="0" name=""/>
        <dsp:cNvSpPr/>
      </dsp:nvSpPr>
      <dsp:spPr>
        <a:xfrm>
          <a:off x="4438228" y="4548508"/>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693133" y="4545102"/>
        <a:ext cx="26832" cy="26832"/>
      </dsp:txXfrm>
    </dsp:sp>
    <dsp:sp modelId="{B9BF8363-7F6B-460D-996F-8144F182E098}">
      <dsp:nvSpPr>
        <dsp:cNvPr id="0" name=""/>
        <dsp:cNvSpPr/>
      </dsp:nvSpPr>
      <dsp:spPr>
        <a:xfrm>
          <a:off x="4974870" y="4223117"/>
          <a:ext cx="2306407" cy="670802"/>
        </a:xfrm>
        <a:prstGeom prst="roundRect">
          <a:avLst>
            <a:gd name="adj" fmla="val 10000"/>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Include in Surface Transportation Reauthorization; Pursue Grandfathering</a:t>
          </a:r>
        </a:p>
      </dsp:txBody>
      <dsp:txXfrm>
        <a:off x="4994517" y="4242764"/>
        <a:ext cx="2267113" cy="631508"/>
      </dsp:txXfrm>
    </dsp:sp>
    <dsp:sp modelId="{74ED3ACD-1A54-41B1-92BD-39B82E1B15A5}">
      <dsp:nvSpPr>
        <dsp:cNvPr id="0" name=""/>
        <dsp:cNvSpPr/>
      </dsp:nvSpPr>
      <dsp:spPr>
        <a:xfrm>
          <a:off x="7281277" y="4548508"/>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7536182" y="4545102"/>
        <a:ext cx="26832" cy="26832"/>
      </dsp:txXfrm>
    </dsp:sp>
    <dsp:sp modelId="{8661B6D7-A0BA-4BE4-BEF9-6EB73FF6E969}">
      <dsp:nvSpPr>
        <dsp:cNvPr id="0" name=""/>
        <dsp:cNvSpPr/>
      </dsp:nvSpPr>
      <dsp:spPr>
        <a:xfrm>
          <a:off x="7817920" y="4223117"/>
          <a:ext cx="2290294" cy="670802"/>
        </a:xfrm>
        <a:prstGeom prst="roundRect">
          <a:avLst>
            <a:gd name="adj" fmla="val 10000"/>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Change to US Code / Grandfather Rights</a:t>
          </a:r>
        </a:p>
      </dsp:txBody>
      <dsp:txXfrm>
        <a:off x="7837567" y="4242764"/>
        <a:ext cx="2251000" cy="631508"/>
      </dsp:txXfrm>
    </dsp:sp>
    <dsp:sp modelId="{3E862928-D87F-43B7-B75C-5087FD9B01B6}">
      <dsp:nvSpPr>
        <dsp:cNvPr id="0" name=""/>
        <dsp:cNvSpPr/>
      </dsp:nvSpPr>
      <dsp:spPr>
        <a:xfrm>
          <a:off x="10108214" y="4548508"/>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3119" y="4545102"/>
        <a:ext cx="26832" cy="26832"/>
      </dsp:txXfrm>
    </dsp:sp>
    <dsp:sp modelId="{B4F4C761-313F-49F5-BE1E-21580AC267B4}">
      <dsp:nvSpPr>
        <dsp:cNvPr id="0" name=""/>
        <dsp:cNvSpPr/>
      </dsp:nvSpPr>
      <dsp:spPr>
        <a:xfrm>
          <a:off x="10644856" y="4223117"/>
          <a:ext cx="1341605" cy="670802"/>
        </a:xfrm>
        <a:prstGeom prst="roundRect">
          <a:avLst>
            <a:gd name="adj" fmla="val 10000"/>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Current legislative efforts stalled</a:t>
          </a:r>
        </a:p>
      </dsp:txBody>
      <dsp:txXfrm>
        <a:off x="10664503" y="4242764"/>
        <a:ext cx="1302311" cy="631508"/>
      </dsp:txXfrm>
    </dsp:sp>
    <dsp:sp modelId="{E281228F-0013-4D2F-A277-E509FE50D4FE}">
      <dsp:nvSpPr>
        <dsp:cNvPr id="0" name=""/>
        <dsp:cNvSpPr/>
      </dsp:nvSpPr>
      <dsp:spPr>
        <a:xfrm rot="4467012">
          <a:off x="854509" y="4355653"/>
          <a:ext cx="2001828" cy="20019"/>
        </a:xfrm>
        <a:custGeom>
          <a:avLst/>
          <a:gdLst/>
          <a:ahLst/>
          <a:cxnLst/>
          <a:rect l="0" t="0" r="0" b="0"/>
          <a:pathLst>
            <a:path>
              <a:moveTo>
                <a:pt x="0" y="10009"/>
              </a:moveTo>
              <a:lnTo>
                <a:pt x="2001828" y="1000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1805378" y="4315617"/>
        <a:ext cx="100091" cy="100091"/>
      </dsp:txXfrm>
    </dsp:sp>
    <dsp:sp modelId="{0C47E0E9-92D2-4380-A557-C230E307F098}">
      <dsp:nvSpPr>
        <dsp:cNvPr id="0" name=""/>
        <dsp:cNvSpPr/>
      </dsp:nvSpPr>
      <dsp:spPr>
        <a:xfrm>
          <a:off x="2123745" y="4994540"/>
          <a:ext cx="2285733" cy="67080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Improve access to parking, food, rest areas</a:t>
          </a:r>
        </a:p>
      </dsp:txBody>
      <dsp:txXfrm>
        <a:off x="2143392" y="5014187"/>
        <a:ext cx="2246439" cy="631508"/>
      </dsp:txXfrm>
    </dsp:sp>
    <dsp:sp modelId="{EE609D91-66AD-4C6B-914F-A34028026D09}">
      <dsp:nvSpPr>
        <dsp:cNvPr id="0" name=""/>
        <dsp:cNvSpPr/>
      </dsp:nvSpPr>
      <dsp:spPr>
        <a:xfrm>
          <a:off x="4409478" y="5319931"/>
          <a:ext cx="536642" cy="20019"/>
        </a:xfrm>
        <a:custGeom>
          <a:avLst/>
          <a:gdLst/>
          <a:ahLst/>
          <a:cxnLst/>
          <a:rect l="0" t="0" r="0" b="0"/>
          <a:pathLst>
            <a:path>
              <a:moveTo>
                <a:pt x="0" y="10009"/>
              </a:moveTo>
              <a:lnTo>
                <a:pt x="536642"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64383" y="5316525"/>
        <a:ext cx="26832" cy="26832"/>
      </dsp:txXfrm>
    </dsp:sp>
    <dsp:sp modelId="{42D28261-7739-4A02-870E-423F4E3499CB}">
      <dsp:nvSpPr>
        <dsp:cNvPr id="0" name=""/>
        <dsp:cNvSpPr/>
      </dsp:nvSpPr>
      <dsp:spPr>
        <a:xfrm>
          <a:off x="4946120" y="4994540"/>
          <a:ext cx="2355107" cy="67080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NCHRP 23-13(03): Guidance for State DOTs on Truck Rest and Service Areas for Critical Supply Chain Delivery</a:t>
          </a:r>
        </a:p>
      </dsp:txBody>
      <dsp:txXfrm>
        <a:off x="4965767" y="5014187"/>
        <a:ext cx="2315813" cy="631508"/>
      </dsp:txXfrm>
    </dsp:sp>
    <dsp:sp modelId="{BF0CF02C-FC5B-4E0B-97B6-FB52A0DCABE3}">
      <dsp:nvSpPr>
        <dsp:cNvPr id="0" name=""/>
        <dsp:cNvSpPr/>
      </dsp:nvSpPr>
      <dsp:spPr>
        <a:xfrm rot="21562621">
          <a:off x="7301212" y="5317204"/>
          <a:ext cx="501575" cy="20019"/>
        </a:xfrm>
        <a:custGeom>
          <a:avLst/>
          <a:gdLst/>
          <a:ahLst/>
          <a:cxnLst/>
          <a:rect l="0" t="0" r="0" b="0"/>
          <a:pathLst>
            <a:path>
              <a:moveTo>
                <a:pt x="0" y="10009"/>
              </a:moveTo>
              <a:lnTo>
                <a:pt x="501575"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539461" y="5314675"/>
        <a:ext cx="25078" cy="25078"/>
      </dsp:txXfrm>
    </dsp:sp>
    <dsp:sp modelId="{7E8631C5-BADF-4733-BF75-1B51D3E066BC}">
      <dsp:nvSpPr>
        <dsp:cNvPr id="0" name=""/>
        <dsp:cNvSpPr/>
      </dsp:nvSpPr>
      <dsp:spPr>
        <a:xfrm>
          <a:off x="7802773" y="4989086"/>
          <a:ext cx="2286336" cy="67080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Best Practices Guidebook</a:t>
          </a:r>
        </a:p>
      </dsp:txBody>
      <dsp:txXfrm>
        <a:off x="7822420" y="5008733"/>
        <a:ext cx="2247042" cy="631508"/>
      </dsp:txXfrm>
    </dsp:sp>
    <dsp:sp modelId="{98620A3C-5E2D-4C5C-99BE-81C7D7818CB5}">
      <dsp:nvSpPr>
        <dsp:cNvPr id="0" name=""/>
        <dsp:cNvSpPr/>
      </dsp:nvSpPr>
      <dsp:spPr>
        <a:xfrm rot="32791">
          <a:off x="10089097" y="5317204"/>
          <a:ext cx="571764" cy="20019"/>
        </a:xfrm>
        <a:custGeom>
          <a:avLst/>
          <a:gdLst/>
          <a:ahLst/>
          <a:cxnLst/>
          <a:rect l="0" t="0" r="0" b="0"/>
          <a:pathLst>
            <a:path>
              <a:moveTo>
                <a:pt x="0" y="10009"/>
              </a:moveTo>
              <a:lnTo>
                <a:pt x="571764" y="1000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0360685" y="5312920"/>
        <a:ext cx="28588" cy="28588"/>
      </dsp:txXfrm>
    </dsp:sp>
    <dsp:sp modelId="{4E9B05D8-D3BE-434F-A6A8-A8FE43E44A95}">
      <dsp:nvSpPr>
        <dsp:cNvPr id="0" name=""/>
        <dsp:cNvSpPr/>
      </dsp:nvSpPr>
      <dsp:spPr>
        <a:xfrm>
          <a:off x="10660848" y="4994540"/>
          <a:ext cx="1341605" cy="67080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RFP drafted, not released yet</a:t>
          </a:r>
        </a:p>
      </dsp:txBody>
      <dsp:txXfrm>
        <a:off x="10680495" y="5014187"/>
        <a:ext cx="1302311" cy="63150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45" cy="465743"/>
          </a:xfrm>
          <a:prstGeom prst="rect">
            <a:avLst/>
          </a:prstGeom>
        </p:spPr>
        <p:txBody>
          <a:bodyPr vert="horz" lIns="88139" tIns="44070" rIns="88139" bIns="44070" rtlCol="0"/>
          <a:lstStyle>
            <a:lvl1pPr algn="l">
              <a:defRPr sz="1200"/>
            </a:lvl1pPr>
          </a:lstStyle>
          <a:p>
            <a:endParaRPr lang="en-US"/>
          </a:p>
        </p:txBody>
      </p:sp>
      <p:sp>
        <p:nvSpPr>
          <p:cNvPr id="3" name="Date Placeholder 2"/>
          <p:cNvSpPr>
            <a:spLocks noGrp="1"/>
          </p:cNvSpPr>
          <p:nvPr>
            <p:ph type="dt" idx="1"/>
          </p:nvPr>
        </p:nvSpPr>
        <p:spPr>
          <a:xfrm>
            <a:off x="3970734" y="0"/>
            <a:ext cx="3038145" cy="465743"/>
          </a:xfrm>
          <a:prstGeom prst="rect">
            <a:avLst/>
          </a:prstGeom>
        </p:spPr>
        <p:txBody>
          <a:bodyPr vert="horz" lIns="88139" tIns="44070" rIns="88139" bIns="44070" rtlCol="0"/>
          <a:lstStyle>
            <a:lvl1pPr algn="r">
              <a:defRPr sz="1200"/>
            </a:lvl1pPr>
          </a:lstStyle>
          <a:p>
            <a:fld id="{0A3A9D19-01C9-4030-9E20-B53A38EC0D35}" type="datetimeFigureOut">
              <a:rPr lang="en-US" smtClean="0"/>
              <a:t>11/17/2021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88139" tIns="44070" rIns="88139" bIns="44070" rtlCol="0" anchor="ctr"/>
          <a:lstStyle/>
          <a:p>
            <a:endParaRPr lang="en-US"/>
          </a:p>
        </p:txBody>
      </p:sp>
      <p:sp>
        <p:nvSpPr>
          <p:cNvPr id="5" name="Notes Placeholder 4"/>
          <p:cNvSpPr>
            <a:spLocks noGrp="1"/>
          </p:cNvSpPr>
          <p:nvPr>
            <p:ph type="body" sz="quarter" idx="3"/>
          </p:nvPr>
        </p:nvSpPr>
        <p:spPr>
          <a:xfrm>
            <a:off x="701345" y="4474508"/>
            <a:ext cx="5607711" cy="3659842"/>
          </a:xfrm>
          <a:prstGeom prst="rect">
            <a:avLst/>
          </a:prstGeom>
        </p:spPr>
        <p:txBody>
          <a:bodyPr vert="horz" lIns="88139" tIns="44070" rIns="88139" bIns="440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658"/>
            <a:ext cx="3038145" cy="465742"/>
          </a:xfrm>
          <a:prstGeom prst="rect">
            <a:avLst/>
          </a:prstGeom>
        </p:spPr>
        <p:txBody>
          <a:bodyPr vert="horz" lIns="88139" tIns="44070" rIns="88139" bIns="44070"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58"/>
            <a:ext cx="3038145" cy="465742"/>
          </a:xfrm>
          <a:prstGeom prst="rect">
            <a:avLst/>
          </a:prstGeom>
        </p:spPr>
        <p:txBody>
          <a:bodyPr vert="horz" lIns="88139" tIns="44070" rIns="88139" bIns="44070" rtlCol="0" anchor="b"/>
          <a:lstStyle>
            <a:lvl1pPr algn="r">
              <a:defRPr sz="1200"/>
            </a:lvl1pPr>
          </a:lstStyle>
          <a:p>
            <a:fld id="{C8132656-5D09-49D4-A0EE-8E94D3AB3705}" type="slidenum">
              <a:rPr lang="en-US" smtClean="0"/>
              <a:t>‹#›</a:t>
            </a:fld>
            <a:endParaRPr lang="en-US"/>
          </a:p>
        </p:txBody>
      </p:sp>
    </p:spTree>
    <p:extLst>
      <p:ext uri="{BB962C8B-B14F-4D97-AF65-F5344CB8AC3E}">
        <p14:creationId xmlns:p14="http://schemas.microsoft.com/office/powerpoint/2010/main" val="3121663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6262EF-067A-4D0E-8677-46A4B76D51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4514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6262EF-067A-4D0E-8677-46A4B76D51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9684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devote most of our presentation</a:t>
            </a:r>
            <a:r>
              <a:rPr lang="en-US" baseline="0" dirty="0"/>
              <a:t> </a:t>
            </a:r>
            <a:r>
              <a:rPr lang="en-US" dirty="0"/>
              <a:t>time to this slide, as it addresses our efforts related to emergency movement. </a:t>
            </a:r>
          </a:p>
          <a:p>
            <a:endParaRPr lang="en-US" dirty="0"/>
          </a:p>
          <a:p>
            <a:pPr marL="228600" indent="-228600">
              <a:buFont typeface="Arial" panose="020B0604020202020204" pitchFamily="34" charset="0"/>
              <a:buChar char="•"/>
            </a:pPr>
            <a:r>
              <a:rPr lang="en-US" dirty="0"/>
              <a:t>Harmonize weights</a:t>
            </a:r>
            <a:r>
              <a:rPr lang="en-US" baseline="0" dirty="0"/>
              <a:t> for special permits</a:t>
            </a:r>
          </a:p>
          <a:p>
            <a:pPr marL="685800" lvl="1" indent="-228600">
              <a:buFont typeface="Arial" panose="020B0604020202020204" pitchFamily="34" charset="0"/>
              <a:buChar char="•"/>
            </a:pPr>
            <a:r>
              <a:rPr lang="en-US" baseline="0" dirty="0"/>
              <a:t>We are looking for each AASHTO region (NASTO, MAASTO, SASHTO, and WASHTO) to develop a plan for harmonizing weights.</a:t>
            </a:r>
          </a:p>
          <a:p>
            <a:pPr marL="685800" lvl="1" indent="-228600">
              <a:buFont typeface="Arial" panose="020B0604020202020204" pitchFamily="34" charset="0"/>
              <a:buChar char="•"/>
            </a:pPr>
            <a:r>
              <a:rPr lang="en-US" baseline="0" dirty="0"/>
              <a:t>MAASTO has made the most progress. (Geno can elaborate.)</a:t>
            </a:r>
          </a:p>
          <a:p>
            <a:pPr marL="685800" lvl="1" indent="-228600">
              <a:buFont typeface="Arial" panose="020B0604020202020204" pitchFamily="34" charset="0"/>
              <a:buChar char="•"/>
            </a:pPr>
            <a:r>
              <a:rPr lang="en-US" baseline="0" dirty="0"/>
              <a:t>An NCHRP project has been approved to look into this issue further. This project could possibly help the other regions.</a:t>
            </a:r>
          </a:p>
          <a:p>
            <a:pPr marL="228600" lvl="0" indent="-228600">
              <a:buFont typeface="Arial" panose="020B0604020202020204" pitchFamily="34" charset="0"/>
              <a:buChar char="•"/>
            </a:pPr>
            <a:r>
              <a:rPr lang="en-US" baseline="0" dirty="0"/>
              <a:t>Harmonize data fields in permits</a:t>
            </a:r>
          </a:p>
          <a:p>
            <a:pPr marL="685800" lvl="1" indent="-228600">
              <a:buFont typeface="Arial" panose="020B0604020202020204" pitchFamily="34" charset="0"/>
              <a:buChar char="•"/>
            </a:pPr>
            <a:r>
              <a:rPr lang="en-US" baseline="0" dirty="0"/>
              <a:t>The field names and locations on printed permits can vary widely by state. FHWA has funded a study for AASHTO to review each state’s permit, develop model templates that demonstrate best practices, demonstrate existing permit data in templates, and document best practices.</a:t>
            </a:r>
          </a:p>
          <a:p>
            <a:pPr marL="228600" lvl="0" indent="-228600">
              <a:buFont typeface="Arial" panose="020B0604020202020204" pitchFamily="34" charset="0"/>
              <a:buChar char="•"/>
            </a:pPr>
            <a:r>
              <a:rPr lang="en-US" baseline="0" dirty="0"/>
              <a:t>Create a central location to post emergency declarations that grant special permits</a:t>
            </a:r>
          </a:p>
          <a:p>
            <a:pPr marL="685800" lvl="1" indent="-228600">
              <a:buFont typeface="Arial" panose="020B0604020202020204" pitchFamily="34" charset="0"/>
              <a:buChar char="•"/>
            </a:pPr>
            <a:r>
              <a:rPr lang="en-US" baseline="0" dirty="0"/>
              <a:t>When COVID first hit, there were multiple websites that housed information about changes to allowable vehicle weights. This resulted in confusion among drivers, shippers, and state Departments of Transportation, due to incomplete and sometimes conflicting information.</a:t>
            </a:r>
          </a:p>
          <a:p>
            <a:pPr marL="685800" lvl="1" indent="-228600">
              <a:buFont typeface="Arial" panose="020B0604020202020204" pitchFamily="34" charset="0"/>
              <a:buChar char="•"/>
            </a:pPr>
            <a:r>
              <a:rPr lang="en-US" baseline="0" dirty="0"/>
              <a:t>FHWA funded AASHTO to conduct a feasibility study for a creating one central location that would house this information, and the Commercial Vehicle Safety Alliance stated they would be able to take this activity on. FHWA is planning to fund this activity through AASHTO.</a:t>
            </a:r>
          </a:p>
          <a:p>
            <a:pPr marL="228600" lvl="0" indent="-228600">
              <a:buFont typeface="Arial" panose="020B0604020202020204" pitchFamily="34" charset="0"/>
              <a:buChar char="•"/>
            </a:pPr>
            <a:r>
              <a:rPr lang="en-US" baseline="0" dirty="0"/>
              <a:t>Grant governors authority to issue special permits on interstates</a:t>
            </a:r>
          </a:p>
          <a:p>
            <a:pPr marL="685800" lvl="1" indent="-228600">
              <a:buFont typeface="Arial" panose="020B0604020202020204" pitchFamily="34" charset="0"/>
              <a:buChar char="•"/>
            </a:pPr>
            <a:r>
              <a:rPr lang="en-US" dirty="0"/>
              <a:t>States may routinely issue overweight permits to vehicles carrying non-divisible loads, but overweight divisible loads may only be issued a permit if they are delivering relief supplies during a Presidentially declared emergency or major disaster under the Robert T. Stafford Disaster Relief and Emergency Assistance Act. Waiting for a declaration can delay relief when it is most urgently needed. If no declaration comes, the opportunity for effective response is lost. </a:t>
            </a:r>
          </a:p>
          <a:p>
            <a:pPr marL="685800" lvl="1" indent="-228600">
              <a:buFont typeface="Arial" panose="020B0604020202020204" pitchFamily="34" charset="0"/>
              <a:buChar char="•"/>
            </a:pPr>
            <a:r>
              <a:rPr lang="en-US" dirty="0"/>
              <a:t>Some</a:t>
            </a:r>
            <a:r>
              <a:rPr lang="en-US" baseline="0" dirty="0"/>
              <a:t> states working with their Senators or Congressional representatives to identify a potential champion who could expand this authority to governors, by including an amendment in the new surface transportation legislation. </a:t>
            </a:r>
          </a:p>
          <a:p>
            <a:pPr marL="685800" lvl="1" indent="-228600">
              <a:buFont typeface="Arial" panose="020B0604020202020204" pitchFamily="34" charset="0"/>
              <a:buChar char="•"/>
            </a:pPr>
            <a:r>
              <a:rPr lang="en-US" baseline="0" dirty="0"/>
              <a:t>We have also learned that Indiana DOT already has this ability. They were able to get it grandfathered in, and they have volunteered to work with at least one other state, so far, to share how they did this.</a:t>
            </a:r>
          </a:p>
          <a:p>
            <a:pPr marL="228600" lvl="0" indent="-228600">
              <a:buFont typeface="Arial" panose="020B0604020202020204" pitchFamily="34" charset="0"/>
              <a:buChar char="•"/>
            </a:pPr>
            <a:r>
              <a:rPr lang="en-US" baseline="0" dirty="0"/>
              <a:t>Improve access to parking, food, and rest areas</a:t>
            </a:r>
          </a:p>
          <a:p>
            <a:pPr marL="685800" lvl="1" indent="-228600">
              <a:buFont typeface="Arial" panose="020B0604020202020204" pitchFamily="34" charset="0"/>
              <a:buChar char="•"/>
            </a:pPr>
            <a:r>
              <a:rPr lang="en-US" baseline="0" dirty="0"/>
              <a:t>Many trucker groups want improved access to parking, food, and rest areas. NCHRP recently approved a project to look into this. The panel met at the end of July to develop the RFP.</a:t>
            </a: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BF42A24-706D-4E62-A153-A89E1614D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638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of topics on this slide will be led by Dave Huft</a:t>
            </a:r>
          </a:p>
        </p:txBody>
      </p:sp>
      <p:sp>
        <p:nvSpPr>
          <p:cNvPr id="4" name="Slide Number Placeholder 3"/>
          <p:cNvSpPr>
            <a:spLocks noGrp="1"/>
          </p:cNvSpPr>
          <p:nvPr>
            <p:ph type="sldNum" sz="quarter" idx="5"/>
          </p:nvPr>
        </p:nvSpPr>
        <p:spPr/>
        <p:txBody>
          <a:bodyPr/>
          <a:lstStyle/>
          <a:p>
            <a:fld id="{C8132656-5D09-49D4-A0EE-8E94D3AB3705}" type="slidenum">
              <a:rPr lang="en-US" smtClean="0"/>
              <a:t>5</a:t>
            </a:fld>
            <a:endParaRPr lang="en-US"/>
          </a:p>
        </p:txBody>
      </p:sp>
    </p:spTree>
    <p:extLst>
      <p:ext uri="{BB962C8B-B14F-4D97-AF65-F5344CB8AC3E}">
        <p14:creationId xmlns:p14="http://schemas.microsoft.com/office/powerpoint/2010/main" val="3789106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of topics on this slide will be led by Caroline </a:t>
            </a:r>
            <a:r>
              <a:rPr lang="en-US" dirty="0" err="1"/>
              <a:t>Kieltyka</a:t>
            </a:r>
            <a:endParaRPr lang="en-US" dirty="0"/>
          </a:p>
        </p:txBody>
      </p:sp>
      <p:sp>
        <p:nvSpPr>
          <p:cNvPr id="4" name="Slide Number Placeholder 3"/>
          <p:cNvSpPr>
            <a:spLocks noGrp="1"/>
          </p:cNvSpPr>
          <p:nvPr>
            <p:ph type="sldNum" sz="quarter" idx="5"/>
          </p:nvPr>
        </p:nvSpPr>
        <p:spPr/>
        <p:txBody>
          <a:bodyPr/>
          <a:lstStyle/>
          <a:p>
            <a:fld id="{C8132656-5D09-49D4-A0EE-8E94D3AB3705}" type="slidenum">
              <a:rPr lang="en-US" smtClean="0"/>
              <a:t>6</a:t>
            </a:fld>
            <a:endParaRPr lang="en-US"/>
          </a:p>
        </p:txBody>
      </p:sp>
    </p:spTree>
    <p:extLst>
      <p:ext uri="{BB962C8B-B14F-4D97-AF65-F5344CB8AC3E}">
        <p14:creationId xmlns:p14="http://schemas.microsoft.com/office/powerpoint/2010/main" val="1456355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of topics on this slide will be led by Caroline </a:t>
            </a:r>
            <a:r>
              <a:rPr lang="en-US" dirty="0" err="1"/>
              <a:t>Kieltyka</a:t>
            </a:r>
            <a:endParaRPr lang="en-US" dirty="0"/>
          </a:p>
        </p:txBody>
      </p:sp>
      <p:sp>
        <p:nvSpPr>
          <p:cNvPr id="4" name="Slide Number Placeholder 3"/>
          <p:cNvSpPr>
            <a:spLocks noGrp="1"/>
          </p:cNvSpPr>
          <p:nvPr>
            <p:ph type="sldNum" sz="quarter" idx="5"/>
          </p:nvPr>
        </p:nvSpPr>
        <p:spPr/>
        <p:txBody>
          <a:bodyPr/>
          <a:lstStyle/>
          <a:p>
            <a:fld id="{C8132656-5D09-49D4-A0EE-8E94D3AB3705}" type="slidenum">
              <a:rPr lang="en-US" smtClean="0"/>
              <a:t>7</a:t>
            </a:fld>
            <a:endParaRPr lang="en-US"/>
          </a:p>
        </p:txBody>
      </p:sp>
    </p:spTree>
    <p:extLst>
      <p:ext uri="{BB962C8B-B14F-4D97-AF65-F5344CB8AC3E}">
        <p14:creationId xmlns:p14="http://schemas.microsoft.com/office/powerpoint/2010/main" val="2969384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BF42A24-706D-4E62-A153-A89E1614D055}" type="slidenum">
              <a:rPr lang="en-US" smtClean="0"/>
              <a:t>8</a:t>
            </a:fld>
            <a:endParaRPr lang="en-US"/>
          </a:p>
        </p:txBody>
      </p:sp>
    </p:spTree>
    <p:extLst>
      <p:ext uri="{BB962C8B-B14F-4D97-AF65-F5344CB8AC3E}">
        <p14:creationId xmlns:p14="http://schemas.microsoft.com/office/powerpoint/2010/main" val="1286377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7DE6118-2437-4B30-8E3C-4D2BE6020583}" type="datetimeFigureOut">
              <a:rPr lang="en-US" smtClean="0"/>
              <a:pPr/>
              <a:t>11/17/2021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9E57DC2-970A-4B3E-BB1C-7A09969E49D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53150" y="6316936"/>
            <a:ext cx="3449629" cy="474324"/>
          </a:xfrm>
          <a:prstGeom prst="rect">
            <a:avLst/>
          </a:prstGeom>
        </p:spPr>
      </p:pic>
    </p:spTree>
    <p:extLst>
      <p:ext uri="{BB962C8B-B14F-4D97-AF65-F5344CB8AC3E}">
        <p14:creationId xmlns:p14="http://schemas.microsoft.com/office/powerpoint/2010/main" val="385374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780215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7DE6118-2437-4B30-8E3C-4D2BE6020583}" type="datetimeFigureOut">
              <a:rPr lang="en-US" smtClean="0"/>
              <a:t>11/17/2021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9E57DC2-970A-4B3E-BB1C-7A09969E49DF}" type="slidenum">
              <a:rPr lang="en-US" smtClean="0"/>
              <a:t>‹#›</a:t>
            </a:fld>
            <a:endParaRPr lang="en-US" dirty="0"/>
          </a:p>
        </p:txBody>
      </p:sp>
    </p:spTree>
    <p:extLst>
      <p:ext uri="{BB962C8B-B14F-4D97-AF65-F5344CB8AC3E}">
        <p14:creationId xmlns:p14="http://schemas.microsoft.com/office/powerpoint/2010/main" val="3084574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aseline="0">
                <a:latin typeface="+mn-lt"/>
              </a:defRPr>
            </a:lvl1pPr>
          </a:lstStyle>
          <a:p>
            <a:r>
              <a:rPr lang="en-US" dirty="0"/>
              <a:t>Web Meeting Title </a:t>
            </a:r>
          </a:p>
        </p:txBody>
      </p:sp>
      <p:sp>
        <p:nvSpPr>
          <p:cNvPr id="3" name="Subtitle 2"/>
          <p:cNvSpPr>
            <a:spLocks noGrp="1"/>
          </p:cNvSpPr>
          <p:nvPr>
            <p:ph type="subTitle" idx="1" hasCustomPrompt="1"/>
          </p:nvPr>
        </p:nvSpPr>
        <p:spPr>
          <a:xfrm>
            <a:off x="1524000" y="3649539"/>
            <a:ext cx="9144000" cy="1655762"/>
          </a:xfr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 </a:t>
            </a:r>
          </a:p>
        </p:txBody>
      </p:sp>
      <p:pic>
        <p:nvPicPr>
          <p:cNvPr id="7" name="Picture 6"/>
          <p:cNvPicPr>
            <a:picLocks noChangeAspect="1"/>
          </p:cNvPicPr>
          <p:nvPr userDrawn="1"/>
        </p:nvPicPr>
        <p:blipFill>
          <a:blip r:embed="rId2"/>
          <a:stretch>
            <a:fillRect/>
          </a:stretch>
        </p:blipFill>
        <p:spPr>
          <a:xfrm>
            <a:off x="11271994" y="6035344"/>
            <a:ext cx="757712" cy="769931"/>
          </a:xfrm>
          <a:prstGeom prst="rect">
            <a:avLst/>
          </a:prstGeom>
        </p:spPr>
      </p:pic>
      <p:cxnSp>
        <p:nvCxnSpPr>
          <p:cNvPr id="8" name="Straight Connector 7"/>
          <p:cNvCxnSpPr/>
          <p:nvPr userDrawn="1"/>
        </p:nvCxnSpPr>
        <p:spPr>
          <a:xfrm>
            <a:off x="816827" y="6447801"/>
            <a:ext cx="10288910" cy="0"/>
          </a:xfrm>
          <a:prstGeom prst="line">
            <a:avLst/>
          </a:prstGeom>
          <a:ln w="38100">
            <a:gradFill flip="none" rotWithShape="1">
              <a:gsLst>
                <a:gs pos="0">
                  <a:srgbClr val="15469F"/>
                </a:gs>
                <a:gs pos="96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6562436" y="6497998"/>
            <a:ext cx="4594761" cy="307777"/>
          </a:xfrm>
          <a:prstGeom prst="rect">
            <a:avLst/>
          </a:prstGeom>
        </p:spPr>
        <p:txBody>
          <a:bodyPr wrap="square">
            <a:spAutoFit/>
          </a:bodyPr>
          <a:lstStyle/>
          <a:p>
            <a:pPr algn="ctr" defTabSz="914400">
              <a:defRPr/>
            </a:pPr>
            <a:r>
              <a:rPr lang="en-US" sz="1200" dirty="0">
                <a:solidFill>
                  <a:srgbClr val="4472C4">
                    <a:lumMod val="50000"/>
                  </a:srgbClr>
                </a:solidFill>
                <a:latin typeface="Calibri Light" panose="020F0302020204030204"/>
              </a:rPr>
              <a:t>I-95 Corridor Coalition </a:t>
            </a:r>
            <a:r>
              <a:rPr lang="en-US" sz="1200" dirty="0">
                <a:solidFill>
                  <a:srgbClr val="4472C4">
                    <a:lumMod val="50000"/>
                  </a:srgbClr>
                </a:solidFill>
                <a:latin typeface="Calibri Light" panose="020F0302020204030204"/>
                <a:ea typeface="Verdana" panose="020B0604030504040204" pitchFamily="34" charset="0"/>
                <a:cs typeface="Verdana" panose="020B0604030504040204" pitchFamily="34" charset="0"/>
              </a:rPr>
              <a:t>› </a:t>
            </a:r>
            <a:r>
              <a:rPr lang="en-US" sz="1400" b="1" dirty="0">
                <a:solidFill>
                  <a:srgbClr val="4472C4">
                    <a:lumMod val="50000"/>
                  </a:srgbClr>
                </a:solidFill>
                <a:latin typeface="Calibri Light" panose="020F0302020204030204"/>
                <a:ea typeface="Verdana" panose="020B0604030504040204" pitchFamily="34" charset="0"/>
                <a:cs typeface="Verdana" panose="020B0604030504040204" pitchFamily="34" charset="0"/>
              </a:rPr>
              <a:t>TIS </a:t>
            </a:r>
            <a:r>
              <a:rPr lang="en-US" sz="1200" dirty="0">
                <a:solidFill>
                  <a:srgbClr val="4472C4">
                    <a:lumMod val="50000"/>
                  </a:srgbClr>
                </a:solidFill>
                <a:ea typeface="Verdana" panose="020B0604030504040204" pitchFamily="34" charset="0"/>
                <a:cs typeface="Verdana" panose="020B0604030504040204" pitchFamily="34" charset="0"/>
              </a:rPr>
              <a:t>› </a:t>
            </a:r>
            <a:r>
              <a:rPr lang="en-US" sz="1200" dirty="0">
                <a:solidFill>
                  <a:srgbClr val="4472C4">
                    <a:lumMod val="50000"/>
                  </a:srgbClr>
                </a:solidFill>
                <a:latin typeface="Calibri Light" panose="020F0302020204030204"/>
                <a:ea typeface="Verdana" panose="020B0604030504040204" pitchFamily="34" charset="0"/>
                <a:cs typeface="Verdana" panose="020B0604030504040204" pitchFamily="34" charset="0"/>
              </a:rPr>
              <a:t>www.i95coalition.org   </a:t>
            </a:r>
            <a:endParaRPr lang="en-US" sz="1200" dirty="0">
              <a:solidFill>
                <a:srgbClr val="4472C4">
                  <a:lumMod val="50000"/>
                </a:srgbClr>
              </a:solidFill>
              <a:latin typeface="Calibri Light" panose="020F0302020204030204"/>
            </a:endParaRPr>
          </a:p>
        </p:txBody>
      </p:sp>
    </p:spTree>
    <p:extLst>
      <p:ext uri="{BB962C8B-B14F-4D97-AF65-F5344CB8AC3E}">
        <p14:creationId xmlns:p14="http://schemas.microsoft.com/office/powerpoint/2010/main" val="1428092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66652"/>
            <a:ext cx="10515600" cy="4351338"/>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a:off x="838200" y="6180014"/>
            <a:ext cx="10890264" cy="608184"/>
            <a:chOff x="899668" y="6176963"/>
            <a:chExt cx="10890264" cy="608184"/>
          </a:xfrm>
        </p:grpSpPr>
        <p:pic>
          <p:nvPicPr>
            <p:cNvPr id="8" name="Picture 7"/>
            <p:cNvPicPr>
              <a:picLocks noChangeAspect="1"/>
            </p:cNvPicPr>
            <p:nvPr/>
          </p:nvPicPr>
          <p:blipFill>
            <a:blip r:embed="rId2"/>
            <a:stretch>
              <a:fillRect/>
            </a:stretch>
          </p:blipFill>
          <p:spPr>
            <a:xfrm>
              <a:off x="11191399" y="6176963"/>
              <a:ext cx="598533" cy="608184"/>
            </a:xfrm>
            <a:prstGeom prst="rect">
              <a:avLst/>
            </a:prstGeom>
          </p:spPr>
        </p:pic>
        <p:cxnSp>
          <p:nvCxnSpPr>
            <p:cNvPr id="9" name="Straight Connector 8"/>
            <p:cNvCxnSpPr/>
            <p:nvPr/>
          </p:nvCxnSpPr>
          <p:spPr>
            <a:xfrm flipH="1">
              <a:off x="899668" y="638605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11" name="Title 10"/>
          <p:cNvSpPr>
            <a:spLocks noGrp="1"/>
          </p:cNvSpPr>
          <p:nvPr>
            <p:ph type="title"/>
          </p:nvPr>
        </p:nvSpPr>
        <p:spPr/>
        <p:txBody>
          <a:bodyPr/>
          <a:lstStyle>
            <a:lvl1pPr>
              <a:defRPr>
                <a:latin typeface="+mn-lt"/>
              </a:defRPr>
            </a:lvl1pPr>
          </a:lstStyle>
          <a:p>
            <a:r>
              <a:rPr lang="en-US" dirty="0"/>
              <a:t>Click to edit Master title style</a:t>
            </a:r>
          </a:p>
        </p:txBody>
      </p:sp>
      <p:sp>
        <p:nvSpPr>
          <p:cNvPr id="2" name="Date Placeholder 1">
            <a:extLst>
              <a:ext uri="{FF2B5EF4-FFF2-40B4-BE49-F238E27FC236}">
                <a16:creationId xmlns:a16="http://schemas.microsoft.com/office/drawing/2014/main" id="{8755E216-8C76-4318-A63D-219BE5E90CB3}"/>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4" name="Footer Placeholder 3">
            <a:extLst>
              <a:ext uri="{FF2B5EF4-FFF2-40B4-BE49-F238E27FC236}">
                <a16:creationId xmlns:a16="http://schemas.microsoft.com/office/drawing/2014/main" id="{A80BDFE9-82D0-4BF6-90ED-C06DDB06E204}"/>
              </a:ext>
            </a:extLst>
          </p:cNvPr>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id="{9A68679B-F492-40A2-848C-037F21C54549}"/>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853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019800" y="1823070"/>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userDrawn="1"/>
        </p:nvGrpSpPr>
        <p:grpSpPr>
          <a:xfrm>
            <a:off x="838200" y="6176963"/>
            <a:ext cx="10890264" cy="608184"/>
            <a:chOff x="899668" y="6176963"/>
            <a:chExt cx="10890264" cy="608184"/>
          </a:xfrm>
        </p:grpSpPr>
        <p:pic>
          <p:nvPicPr>
            <p:cNvPr id="9" name="Picture 8"/>
            <p:cNvPicPr>
              <a:picLocks noChangeAspect="1"/>
            </p:cNvPicPr>
            <p:nvPr/>
          </p:nvPicPr>
          <p:blipFill>
            <a:blip r:embed="rId2"/>
            <a:stretch>
              <a:fillRect/>
            </a:stretch>
          </p:blipFill>
          <p:spPr>
            <a:xfrm>
              <a:off x="11191399" y="6176963"/>
              <a:ext cx="598533" cy="608184"/>
            </a:xfrm>
            <a:prstGeom prst="rect">
              <a:avLst/>
            </a:prstGeom>
          </p:spPr>
        </p:pic>
        <p:cxnSp>
          <p:nvCxnSpPr>
            <p:cNvPr id="10" name="Straight Connector 9"/>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9B1D520A-2D8E-48E2-9619-C2709E6729A3}"/>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7" name="Footer Placeholder 6">
            <a:extLst>
              <a:ext uri="{FF2B5EF4-FFF2-40B4-BE49-F238E27FC236}">
                <a16:creationId xmlns:a16="http://schemas.microsoft.com/office/drawing/2014/main" id="{163F56E1-522F-4A81-9C70-66C02179E696}"/>
              </a:ext>
            </a:extLst>
          </p:cNvPr>
          <p:cNvSpPr>
            <a:spLocks noGrp="1"/>
          </p:cNvSpPr>
          <p:nvPr>
            <p:ph type="ftr" sz="quarter" idx="11"/>
          </p:nvPr>
        </p:nvSpPr>
        <p:spPr/>
        <p:txBody>
          <a:bodyPr/>
          <a:lstStyle/>
          <a:p>
            <a:endParaRPr lang="en-US" dirty="0">
              <a:solidFill>
                <a:prstClr val="black">
                  <a:tint val="75000"/>
                </a:prstClr>
              </a:solidFill>
            </a:endParaRPr>
          </a:p>
        </p:txBody>
      </p:sp>
      <p:sp>
        <p:nvSpPr>
          <p:cNvPr id="11" name="Slide Number Placeholder 10">
            <a:extLst>
              <a:ext uri="{FF2B5EF4-FFF2-40B4-BE49-F238E27FC236}">
                <a16:creationId xmlns:a16="http://schemas.microsoft.com/office/drawing/2014/main" id="{C0350195-6F6E-449D-A9EA-C5FD1DA1DA36}"/>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39008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latin typeface="+mn-lt"/>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oup 9"/>
          <p:cNvGrpSpPr/>
          <p:nvPr userDrawn="1"/>
        </p:nvGrpSpPr>
        <p:grpSpPr>
          <a:xfrm>
            <a:off x="838200" y="6176963"/>
            <a:ext cx="10890264" cy="608184"/>
            <a:chOff x="899668" y="6176963"/>
            <a:chExt cx="10890264" cy="608184"/>
          </a:xfrm>
        </p:grpSpPr>
        <p:pic>
          <p:nvPicPr>
            <p:cNvPr id="11" name="Picture 10"/>
            <p:cNvPicPr>
              <a:picLocks noChangeAspect="1"/>
            </p:cNvPicPr>
            <p:nvPr/>
          </p:nvPicPr>
          <p:blipFill>
            <a:blip r:embed="rId2"/>
            <a:stretch>
              <a:fillRect/>
            </a:stretch>
          </p:blipFill>
          <p:spPr>
            <a:xfrm>
              <a:off x="11191399" y="6176963"/>
              <a:ext cx="598533" cy="608184"/>
            </a:xfrm>
            <a:prstGeom prst="rect">
              <a:avLst/>
            </a:prstGeom>
          </p:spPr>
        </p:pic>
        <p:cxnSp>
          <p:nvCxnSpPr>
            <p:cNvPr id="12" name="Straight Connector 11"/>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7" name="Date Placeholder 6">
            <a:extLst>
              <a:ext uri="{FF2B5EF4-FFF2-40B4-BE49-F238E27FC236}">
                <a16:creationId xmlns:a16="http://schemas.microsoft.com/office/drawing/2014/main" id="{538304DA-AFC5-4EEF-B048-2AFC7ECFB331}"/>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8" name="Footer Placeholder 7">
            <a:extLst>
              <a:ext uri="{FF2B5EF4-FFF2-40B4-BE49-F238E27FC236}">
                <a16:creationId xmlns:a16="http://schemas.microsoft.com/office/drawing/2014/main" id="{5F4FD762-E811-4D10-8D64-7D1011116E9E}"/>
              </a:ext>
            </a:extLst>
          </p:cNvPr>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a:extLst>
              <a:ext uri="{FF2B5EF4-FFF2-40B4-BE49-F238E27FC236}">
                <a16:creationId xmlns:a16="http://schemas.microsoft.com/office/drawing/2014/main" id="{53F00355-E666-4DED-BBE9-E34421D5D85F}"/>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36850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a:t>Click to edit Master title style</a:t>
            </a:r>
          </a:p>
        </p:txBody>
      </p:sp>
      <p:grpSp>
        <p:nvGrpSpPr>
          <p:cNvPr id="6" name="Group 5"/>
          <p:cNvGrpSpPr/>
          <p:nvPr userDrawn="1"/>
        </p:nvGrpSpPr>
        <p:grpSpPr>
          <a:xfrm>
            <a:off x="838200" y="6176963"/>
            <a:ext cx="10890264" cy="608184"/>
            <a:chOff x="899668" y="6176963"/>
            <a:chExt cx="10890264" cy="608184"/>
          </a:xfrm>
        </p:grpSpPr>
        <p:pic>
          <p:nvPicPr>
            <p:cNvPr id="7" name="Picture 6"/>
            <p:cNvPicPr>
              <a:picLocks noChangeAspect="1"/>
            </p:cNvPicPr>
            <p:nvPr/>
          </p:nvPicPr>
          <p:blipFill>
            <a:blip r:embed="rId2"/>
            <a:stretch>
              <a:fillRect/>
            </a:stretch>
          </p:blipFill>
          <p:spPr>
            <a:xfrm>
              <a:off x="11191399" y="6176963"/>
              <a:ext cx="598533" cy="608184"/>
            </a:xfrm>
            <a:prstGeom prst="rect">
              <a:avLst/>
            </a:prstGeom>
          </p:spPr>
        </p:pic>
        <p:cxnSp>
          <p:nvCxnSpPr>
            <p:cNvPr id="8" name="Straight Connector 7"/>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4" name="Date Placeholder 3">
            <a:extLst>
              <a:ext uri="{FF2B5EF4-FFF2-40B4-BE49-F238E27FC236}">
                <a16:creationId xmlns:a16="http://schemas.microsoft.com/office/drawing/2014/main" id="{9E128BE6-A7E5-4D52-AA75-27C0E18DF9EB}"/>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10" name="Footer Placeholder 9">
            <a:extLst>
              <a:ext uri="{FF2B5EF4-FFF2-40B4-BE49-F238E27FC236}">
                <a16:creationId xmlns:a16="http://schemas.microsoft.com/office/drawing/2014/main" id="{C289BFFA-A34E-4B24-80B2-F45A5B8E0B53}"/>
              </a:ext>
            </a:extLst>
          </p:cNvPr>
          <p:cNvSpPr>
            <a:spLocks noGrp="1"/>
          </p:cNvSpPr>
          <p:nvPr>
            <p:ph type="ftr" sz="quarter" idx="11"/>
          </p:nvPr>
        </p:nvSpPr>
        <p:spPr/>
        <p:txBody>
          <a:bodyPr/>
          <a:lstStyle/>
          <a:p>
            <a:endParaRPr lang="en-US" dirty="0">
              <a:solidFill>
                <a:prstClr val="black">
                  <a:tint val="75000"/>
                </a:prstClr>
              </a:solidFill>
            </a:endParaRPr>
          </a:p>
        </p:txBody>
      </p:sp>
      <p:sp>
        <p:nvSpPr>
          <p:cNvPr id="11" name="Slide Number Placeholder 10">
            <a:extLst>
              <a:ext uri="{FF2B5EF4-FFF2-40B4-BE49-F238E27FC236}">
                <a16:creationId xmlns:a16="http://schemas.microsoft.com/office/drawing/2014/main" id="{B43B395F-6685-4DD7-96B0-80F0253434AF}"/>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89003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userDrawn="1"/>
        </p:nvGrpSpPr>
        <p:grpSpPr>
          <a:xfrm>
            <a:off x="838200" y="6176963"/>
            <a:ext cx="10890264" cy="608184"/>
            <a:chOff x="899668" y="6176963"/>
            <a:chExt cx="10890264" cy="608184"/>
          </a:xfrm>
        </p:grpSpPr>
        <p:pic>
          <p:nvPicPr>
            <p:cNvPr id="6" name="Picture 5"/>
            <p:cNvPicPr>
              <a:picLocks noChangeAspect="1"/>
            </p:cNvPicPr>
            <p:nvPr/>
          </p:nvPicPr>
          <p:blipFill>
            <a:blip r:embed="rId2"/>
            <a:stretch>
              <a:fillRect/>
            </a:stretch>
          </p:blipFill>
          <p:spPr>
            <a:xfrm>
              <a:off x="11191399" y="6176963"/>
              <a:ext cx="598533" cy="608184"/>
            </a:xfrm>
            <a:prstGeom prst="rect">
              <a:avLst/>
            </a:prstGeom>
          </p:spPr>
        </p:pic>
        <p:cxnSp>
          <p:nvCxnSpPr>
            <p:cNvPr id="7" name="Straight Connector 6"/>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3" name="Date Placeholder 2">
            <a:extLst>
              <a:ext uri="{FF2B5EF4-FFF2-40B4-BE49-F238E27FC236}">
                <a16:creationId xmlns:a16="http://schemas.microsoft.com/office/drawing/2014/main" id="{25C9C34E-47A7-4AE3-9C73-362B13A9CB22}"/>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9" name="Footer Placeholder 8">
            <a:extLst>
              <a:ext uri="{FF2B5EF4-FFF2-40B4-BE49-F238E27FC236}">
                <a16:creationId xmlns:a16="http://schemas.microsoft.com/office/drawing/2014/main" id="{F389F90E-EA46-4D47-82A9-B2477E94B93D}"/>
              </a:ext>
            </a:extLst>
          </p:cNvPr>
          <p:cNvSpPr>
            <a:spLocks noGrp="1"/>
          </p:cNvSpPr>
          <p:nvPr>
            <p:ph type="ftr" sz="quarter" idx="11"/>
          </p:nvPr>
        </p:nvSpPr>
        <p:spPr/>
        <p:txBody>
          <a:bodyPr/>
          <a:lstStyle/>
          <a:p>
            <a:endParaRPr lang="en-US" dirty="0">
              <a:solidFill>
                <a:prstClr val="black">
                  <a:tint val="75000"/>
                </a:prstClr>
              </a:solidFill>
            </a:endParaRPr>
          </a:p>
        </p:txBody>
      </p:sp>
      <p:sp>
        <p:nvSpPr>
          <p:cNvPr id="10" name="Slide Number Placeholder 9">
            <a:extLst>
              <a:ext uri="{FF2B5EF4-FFF2-40B4-BE49-F238E27FC236}">
                <a16:creationId xmlns:a16="http://schemas.microsoft.com/office/drawing/2014/main" id="{26F28002-A96F-4952-B044-92BBF418AB73}"/>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5518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 name="Group 7"/>
          <p:cNvGrpSpPr/>
          <p:nvPr userDrawn="1"/>
        </p:nvGrpSpPr>
        <p:grpSpPr>
          <a:xfrm>
            <a:off x="838200" y="6176963"/>
            <a:ext cx="10890264" cy="608184"/>
            <a:chOff x="899668" y="6176963"/>
            <a:chExt cx="10890264" cy="608184"/>
          </a:xfrm>
        </p:grpSpPr>
        <p:pic>
          <p:nvPicPr>
            <p:cNvPr id="9" name="Picture 8"/>
            <p:cNvPicPr>
              <a:picLocks noChangeAspect="1"/>
            </p:cNvPicPr>
            <p:nvPr/>
          </p:nvPicPr>
          <p:blipFill>
            <a:blip r:embed="rId2"/>
            <a:stretch>
              <a:fillRect/>
            </a:stretch>
          </p:blipFill>
          <p:spPr>
            <a:xfrm>
              <a:off x="11191399" y="6176963"/>
              <a:ext cx="598533" cy="608184"/>
            </a:xfrm>
            <a:prstGeom prst="rect">
              <a:avLst/>
            </a:prstGeom>
          </p:spPr>
        </p:pic>
        <p:cxnSp>
          <p:nvCxnSpPr>
            <p:cNvPr id="10" name="Straight Connector 9"/>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6" name="Date Placeholder 5">
            <a:extLst>
              <a:ext uri="{FF2B5EF4-FFF2-40B4-BE49-F238E27FC236}">
                <a16:creationId xmlns:a16="http://schemas.microsoft.com/office/drawing/2014/main" id="{08E3A360-2AF9-4DB3-B4A4-21BF56B274E0}"/>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12" name="Footer Placeholder 11">
            <a:extLst>
              <a:ext uri="{FF2B5EF4-FFF2-40B4-BE49-F238E27FC236}">
                <a16:creationId xmlns:a16="http://schemas.microsoft.com/office/drawing/2014/main" id="{BE6474F2-5A59-4FFF-8092-1F9E51F07114}"/>
              </a:ext>
            </a:extLst>
          </p:cNvPr>
          <p:cNvSpPr>
            <a:spLocks noGrp="1"/>
          </p:cNvSpPr>
          <p:nvPr>
            <p:ph type="ftr" sz="quarter" idx="11"/>
          </p:nvPr>
        </p:nvSpPr>
        <p:spPr/>
        <p:txBody>
          <a:bodyPr/>
          <a:lstStyle/>
          <a:p>
            <a:endParaRPr lang="en-US" dirty="0">
              <a:solidFill>
                <a:prstClr val="black">
                  <a:tint val="75000"/>
                </a:prstClr>
              </a:solidFill>
            </a:endParaRPr>
          </a:p>
        </p:txBody>
      </p:sp>
      <p:sp>
        <p:nvSpPr>
          <p:cNvPr id="13" name="Slide Number Placeholder 12">
            <a:extLst>
              <a:ext uri="{FF2B5EF4-FFF2-40B4-BE49-F238E27FC236}">
                <a16:creationId xmlns:a16="http://schemas.microsoft.com/office/drawing/2014/main" id="{B756A437-C0C6-426D-B3A3-4C1FBB484A0C}"/>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7430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 name="Group 7"/>
          <p:cNvGrpSpPr/>
          <p:nvPr userDrawn="1"/>
        </p:nvGrpSpPr>
        <p:grpSpPr>
          <a:xfrm>
            <a:off x="838200" y="6176963"/>
            <a:ext cx="10890264" cy="608184"/>
            <a:chOff x="899668" y="6176963"/>
            <a:chExt cx="10890264" cy="608184"/>
          </a:xfrm>
        </p:grpSpPr>
        <p:pic>
          <p:nvPicPr>
            <p:cNvPr id="9" name="Picture 8"/>
            <p:cNvPicPr>
              <a:picLocks noChangeAspect="1"/>
            </p:cNvPicPr>
            <p:nvPr/>
          </p:nvPicPr>
          <p:blipFill>
            <a:blip r:embed="rId2"/>
            <a:stretch>
              <a:fillRect/>
            </a:stretch>
          </p:blipFill>
          <p:spPr>
            <a:xfrm>
              <a:off x="11191399" y="6176963"/>
              <a:ext cx="598533" cy="608184"/>
            </a:xfrm>
            <a:prstGeom prst="rect">
              <a:avLst/>
            </a:prstGeom>
          </p:spPr>
        </p:pic>
        <p:cxnSp>
          <p:nvCxnSpPr>
            <p:cNvPr id="10" name="Straight Connector 9"/>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6" name="Date Placeholder 5">
            <a:extLst>
              <a:ext uri="{FF2B5EF4-FFF2-40B4-BE49-F238E27FC236}">
                <a16:creationId xmlns:a16="http://schemas.microsoft.com/office/drawing/2014/main" id="{E9527ED1-FB0B-4342-B5FC-75B7F8B8693F}"/>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12" name="Footer Placeholder 11">
            <a:extLst>
              <a:ext uri="{FF2B5EF4-FFF2-40B4-BE49-F238E27FC236}">
                <a16:creationId xmlns:a16="http://schemas.microsoft.com/office/drawing/2014/main" id="{AC368884-01A9-4E04-A477-1C534CE3429E}"/>
              </a:ext>
            </a:extLst>
          </p:cNvPr>
          <p:cNvSpPr>
            <a:spLocks noGrp="1"/>
          </p:cNvSpPr>
          <p:nvPr>
            <p:ph type="ftr" sz="quarter" idx="11"/>
          </p:nvPr>
        </p:nvSpPr>
        <p:spPr/>
        <p:txBody>
          <a:bodyPr/>
          <a:lstStyle/>
          <a:p>
            <a:endParaRPr lang="en-US" dirty="0">
              <a:solidFill>
                <a:prstClr val="black">
                  <a:tint val="75000"/>
                </a:prstClr>
              </a:solidFill>
            </a:endParaRPr>
          </a:p>
        </p:txBody>
      </p:sp>
      <p:sp>
        <p:nvSpPr>
          <p:cNvPr id="13" name="Slide Number Placeholder 12">
            <a:extLst>
              <a:ext uri="{FF2B5EF4-FFF2-40B4-BE49-F238E27FC236}">
                <a16:creationId xmlns:a16="http://schemas.microsoft.com/office/drawing/2014/main" id="{87D45945-9127-4D69-80DF-4D883CF2DBEC}"/>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319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9E57DC2-970A-4B3E-BB1C-7A09969E49DF}"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70140" y="6316936"/>
            <a:ext cx="3449629" cy="474324"/>
          </a:xfrm>
          <a:prstGeom prst="rect">
            <a:avLst/>
          </a:prstGeom>
        </p:spPr>
      </p:pic>
    </p:spTree>
    <p:extLst>
      <p:ext uri="{BB962C8B-B14F-4D97-AF65-F5344CB8AC3E}">
        <p14:creationId xmlns:p14="http://schemas.microsoft.com/office/powerpoint/2010/main" val="2606940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a:off x="838200" y="6176963"/>
            <a:ext cx="10890264" cy="608184"/>
            <a:chOff x="899668" y="6176963"/>
            <a:chExt cx="10890264" cy="608184"/>
          </a:xfrm>
        </p:grpSpPr>
        <p:pic>
          <p:nvPicPr>
            <p:cNvPr id="8" name="Picture 7"/>
            <p:cNvPicPr>
              <a:picLocks noChangeAspect="1"/>
            </p:cNvPicPr>
            <p:nvPr/>
          </p:nvPicPr>
          <p:blipFill>
            <a:blip r:embed="rId2"/>
            <a:stretch>
              <a:fillRect/>
            </a:stretch>
          </p:blipFill>
          <p:spPr>
            <a:xfrm>
              <a:off x="11191399" y="6176963"/>
              <a:ext cx="598533" cy="608184"/>
            </a:xfrm>
            <a:prstGeom prst="rect">
              <a:avLst/>
            </a:prstGeom>
          </p:spPr>
        </p:pic>
        <p:cxnSp>
          <p:nvCxnSpPr>
            <p:cNvPr id="9" name="Straight Connector 8"/>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B2C84941-93C5-423F-98ED-80E51F3DA8CD}"/>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11" name="Footer Placeholder 10">
            <a:extLst>
              <a:ext uri="{FF2B5EF4-FFF2-40B4-BE49-F238E27FC236}">
                <a16:creationId xmlns:a16="http://schemas.microsoft.com/office/drawing/2014/main" id="{AB095BBD-DCB3-47F4-8C51-762157091A82}"/>
              </a:ext>
            </a:extLst>
          </p:cNvPr>
          <p:cNvSpPr>
            <a:spLocks noGrp="1"/>
          </p:cNvSpPr>
          <p:nvPr>
            <p:ph type="ftr" sz="quarter" idx="11"/>
          </p:nvPr>
        </p:nvSpPr>
        <p:spPr/>
        <p:txBody>
          <a:bodyPr/>
          <a:lstStyle/>
          <a:p>
            <a:endParaRPr lang="en-US" dirty="0">
              <a:solidFill>
                <a:prstClr val="black">
                  <a:tint val="75000"/>
                </a:prstClr>
              </a:solidFill>
            </a:endParaRPr>
          </a:p>
        </p:txBody>
      </p:sp>
      <p:sp>
        <p:nvSpPr>
          <p:cNvPr id="12" name="Slide Number Placeholder 11">
            <a:extLst>
              <a:ext uri="{FF2B5EF4-FFF2-40B4-BE49-F238E27FC236}">
                <a16:creationId xmlns:a16="http://schemas.microsoft.com/office/drawing/2014/main" id="{43AA4D28-E05F-4B80-84AD-9A9A3DCBA2FB}"/>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8110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7" name="Group 6"/>
          <p:cNvGrpSpPr/>
          <p:nvPr userDrawn="1"/>
        </p:nvGrpSpPr>
        <p:grpSpPr>
          <a:xfrm>
            <a:off x="838200" y="6176963"/>
            <a:ext cx="10890264" cy="608184"/>
            <a:chOff x="899668" y="6176963"/>
            <a:chExt cx="10890264" cy="608184"/>
          </a:xfrm>
        </p:grpSpPr>
        <p:pic>
          <p:nvPicPr>
            <p:cNvPr id="8" name="Picture 7"/>
            <p:cNvPicPr>
              <a:picLocks noChangeAspect="1"/>
            </p:cNvPicPr>
            <p:nvPr/>
          </p:nvPicPr>
          <p:blipFill>
            <a:blip r:embed="rId2"/>
            <a:stretch>
              <a:fillRect/>
            </a:stretch>
          </p:blipFill>
          <p:spPr>
            <a:xfrm>
              <a:off x="11191399" y="6176963"/>
              <a:ext cx="598533" cy="608184"/>
            </a:xfrm>
            <a:prstGeom prst="rect">
              <a:avLst/>
            </a:prstGeom>
          </p:spPr>
        </p:pic>
        <p:cxnSp>
          <p:nvCxnSpPr>
            <p:cNvPr id="9" name="Straight Connector 8"/>
            <p:cNvCxnSpPr/>
            <p:nvPr/>
          </p:nvCxnSpPr>
          <p:spPr>
            <a:xfrm flipH="1">
              <a:off x="899668" y="6409805"/>
              <a:ext cx="10291731" cy="2"/>
            </a:xfrm>
            <a:prstGeom prst="line">
              <a:avLst/>
            </a:prstGeom>
            <a:ln w="38100">
              <a:gradFill flip="none" rotWithShape="1">
                <a:gsLst>
                  <a:gs pos="0">
                    <a:srgbClr val="15469F"/>
                  </a:gs>
                  <a:gs pos="99000">
                    <a:schemeClr val="bg1"/>
                  </a:gs>
                </a:gsLst>
                <a:lin ang="10800000" scaled="1"/>
                <a:tileRect/>
              </a:gradFill>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9E393209-3941-4718-80E6-017D43B2D6C7}"/>
              </a:ext>
            </a:extLst>
          </p:cNvPr>
          <p:cNvSpPr>
            <a:spLocks noGrp="1"/>
          </p:cNvSpPr>
          <p:nvPr>
            <p:ph type="dt" sz="half" idx="10"/>
          </p:nvPr>
        </p:nvSpPr>
        <p:spPr/>
        <p:txBody>
          <a:bodyPr/>
          <a:lstStyle/>
          <a:p>
            <a:r>
              <a:rPr lang="en-US" dirty="0">
                <a:solidFill>
                  <a:prstClr val="black">
                    <a:tint val="75000"/>
                  </a:prstClr>
                </a:solidFill>
              </a:rPr>
              <a:t>March 15, 2018</a:t>
            </a:r>
          </a:p>
        </p:txBody>
      </p:sp>
      <p:sp>
        <p:nvSpPr>
          <p:cNvPr id="11" name="Footer Placeholder 10">
            <a:extLst>
              <a:ext uri="{FF2B5EF4-FFF2-40B4-BE49-F238E27FC236}">
                <a16:creationId xmlns:a16="http://schemas.microsoft.com/office/drawing/2014/main" id="{027422AD-DAB8-48AD-8BD5-9C46D02D14A8}"/>
              </a:ext>
            </a:extLst>
          </p:cNvPr>
          <p:cNvSpPr>
            <a:spLocks noGrp="1"/>
          </p:cNvSpPr>
          <p:nvPr>
            <p:ph type="ftr" sz="quarter" idx="11"/>
          </p:nvPr>
        </p:nvSpPr>
        <p:spPr/>
        <p:txBody>
          <a:bodyPr/>
          <a:lstStyle/>
          <a:p>
            <a:endParaRPr lang="en-US" dirty="0">
              <a:solidFill>
                <a:prstClr val="black">
                  <a:tint val="75000"/>
                </a:prstClr>
              </a:solidFill>
            </a:endParaRPr>
          </a:p>
        </p:txBody>
      </p:sp>
      <p:sp>
        <p:nvSpPr>
          <p:cNvPr id="12" name="Slide Number Placeholder 11">
            <a:extLst>
              <a:ext uri="{FF2B5EF4-FFF2-40B4-BE49-F238E27FC236}">
                <a16:creationId xmlns:a16="http://schemas.microsoft.com/office/drawing/2014/main" id="{8CAED9A9-B4FD-4740-9FFE-2F79EFE91A98}"/>
              </a:ext>
            </a:extLst>
          </p:cNvPr>
          <p:cNvSpPr>
            <a:spLocks noGrp="1"/>
          </p:cNvSpPr>
          <p:nvPr>
            <p:ph type="sldNum" sz="quarter" idx="12"/>
          </p:nvPr>
        </p:nvSpPr>
        <p:spPr/>
        <p:txBody>
          <a:bodyPr/>
          <a:lstStyle/>
          <a:p>
            <a:fld id="{0ACE4C56-1EB7-456B-A86C-CCDF0F74F93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8092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Slide Number Placeholder 3"/>
          <p:cNvSpPr>
            <a:spLocks noGrp="1"/>
          </p:cNvSpPr>
          <p:nvPr>
            <p:ph type="sldNum" sz="quarter" idx="10"/>
          </p:nvPr>
        </p:nvSpPr>
        <p:spPr/>
        <p:txBody>
          <a:bodyPr/>
          <a:lstStyle/>
          <a:p>
            <a:pPr fontAlgn="base">
              <a:spcBef>
                <a:spcPct val="0"/>
              </a:spcBef>
              <a:spcAft>
                <a:spcPct val="0"/>
              </a:spcAft>
              <a:defRPr/>
            </a:pPr>
            <a:fld id="{885B9C7F-5F8E-40BD-A660-D104CC0AAAFA}"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629143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10547048" y="6172200"/>
            <a:ext cx="1219200" cy="300082"/>
          </a:xfrm>
          <a:prstGeom prst="rect">
            <a:avLst/>
          </a:prstGeom>
          <a:noFill/>
        </p:spPr>
        <p:txBody>
          <a:bodyPr>
            <a:spAutoFit/>
          </a:bodyPr>
          <a:lstStyle/>
          <a:p>
            <a:pPr algn="r" fontAlgn="base">
              <a:spcBef>
                <a:spcPct val="0"/>
              </a:spcBef>
              <a:spcAft>
                <a:spcPct val="0"/>
              </a:spcAft>
            </a:pPr>
            <a:fld id="{3F7BD418-C619-478C-8B58-2441F09762DD}" type="slidenum">
              <a:rPr lang="en-US" sz="1350">
                <a:solidFill>
                  <a:srgbClr val="000000"/>
                </a:solidFill>
              </a:rPr>
              <a:pPr algn="r" fontAlgn="base">
                <a:spcBef>
                  <a:spcPct val="0"/>
                </a:spcBef>
                <a:spcAft>
                  <a:spcPct val="0"/>
                </a:spcAft>
              </a:pPr>
              <a:t>‹#›</a:t>
            </a:fld>
            <a:endParaRPr lang="en-US" sz="1350" dirty="0">
              <a:solidFill>
                <a:srgbClr val="000000"/>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 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18770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Box 2"/>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2705167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4597" y="2906724"/>
            <a:ext cx="10363200" cy="1362075"/>
          </a:xfrm>
        </p:spPr>
        <p:txBody>
          <a:bodyPr anchor="b"/>
          <a:lstStyle>
            <a:lvl1pPr algn="l">
              <a:defRPr sz="3000" b="1" cap="none" baseline="0"/>
            </a:lvl1pPr>
          </a:lstStyle>
          <a:p>
            <a:r>
              <a:rPr lang="en-US" dirty="0"/>
              <a:t>Click to edit Master title style</a:t>
            </a:r>
          </a:p>
        </p:txBody>
      </p:sp>
      <p:sp>
        <p:nvSpPr>
          <p:cNvPr id="3" name="Text Placeholder 2"/>
          <p:cNvSpPr>
            <a:spLocks noGrp="1"/>
          </p:cNvSpPr>
          <p:nvPr>
            <p:ph type="body" idx="1"/>
          </p:nvPr>
        </p:nvSpPr>
        <p:spPr>
          <a:xfrm>
            <a:off x="974597" y="4282127"/>
            <a:ext cx="10363200" cy="1500187"/>
          </a:xfrm>
        </p:spPr>
        <p:txBody>
          <a:bodyPr anchor="t"/>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dirty="0"/>
              <a:t>Click to edit Master text styles</a:t>
            </a:r>
          </a:p>
        </p:txBody>
      </p:sp>
    </p:spTree>
    <p:extLst>
      <p:ext uri="{BB962C8B-B14F-4D97-AF65-F5344CB8AC3E}">
        <p14:creationId xmlns:p14="http://schemas.microsoft.com/office/powerpoint/2010/main" val="12134322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3962400"/>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3962400"/>
          </a:xfrm>
        </p:spPr>
        <p:txBody>
          <a:bodyPr/>
          <a:lstStyle>
            <a:lvl1pPr>
              <a:defRPr sz="2100">
                <a:solidFill>
                  <a:schemeClr val="tx1"/>
                </a:solidFill>
              </a:defRPr>
            </a:lvl1pPr>
            <a:lvl2pPr>
              <a:defRPr sz="1800">
                <a:solidFill>
                  <a:schemeClr val="tx1"/>
                </a:solidFill>
              </a:defRPr>
            </a:lvl2pPr>
            <a:lvl3pPr>
              <a:defRPr sz="1500">
                <a:solidFill>
                  <a:schemeClr val="tx1"/>
                </a:solidFill>
              </a:defRPr>
            </a:lvl3pPr>
            <a:lvl4pPr>
              <a:defRPr sz="1350">
                <a:solidFill>
                  <a:schemeClr val="tx1"/>
                </a:solidFill>
              </a:defRPr>
            </a:lvl4pPr>
            <a:lvl5pPr>
              <a:defRPr sz="1350">
                <a:solidFill>
                  <a:schemeClr val="tx1"/>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9994332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4"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1800">
                <a:solidFill>
                  <a:schemeClr val="tx1"/>
                </a:solidFill>
              </a:defRPr>
            </a:lvl1pPr>
            <a:lvl2pPr>
              <a:defRPr sz="1500">
                <a:solidFill>
                  <a:schemeClr val="tx1"/>
                </a:solidFill>
              </a:defRPr>
            </a:lvl2pPr>
            <a:lvl3pPr>
              <a:defRPr sz="135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4270237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Box 2"/>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34041992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2225614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DE6118-2437-4B30-8E3C-4D2BE6020583}" type="datetimeFigureOut">
              <a:rPr lang="en-US" smtClean="0"/>
              <a:pPr/>
              <a:t>11/17/2021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9E57DC2-970A-4B3E-BB1C-7A09969E49DF}"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68432" y="6316936"/>
            <a:ext cx="3449629" cy="474324"/>
          </a:xfrm>
          <a:prstGeom prst="rect">
            <a:avLst/>
          </a:prstGeom>
        </p:spPr>
      </p:pic>
    </p:spTree>
    <p:extLst>
      <p:ext uri="{BB962C8B-B14F-4D97-AF65-F5344CB8AC3E}">
        <p14:creationId xmlns:p14="http://schemas.microsoft.com/office/powerpoint/2010/main" val="1202940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9" y="273061"/>
            <a:ext cx="6815668"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TextBox 4"/>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10418077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TextBox 4"/>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5388039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11840745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2879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287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30584774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190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190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657600"/>
            <a:ext cx="5384800" cy="190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657600"/>
            <a:ext cx="5384800" cy="190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10547048" y="6172200"/>
            <a:ext cx="1219200" cy="300082"/>
          </a:xfrm>
          <a:prstGeom prst="rect">
            <a:avLst/>
          </a:prstGeom>
          <a:noFill/>
        </p:spPr>
        <p:txBody>
          <a:bodyPr>
            <a:spAutoFit/>
          </a:bodyPr>
          <a:lstStyle/>
          <a:p>
            <a:pPr fontAlgn="base">
              <a:spcBef>
                <a:spcPct val="0"/>
              </a:spcBef>
              <a:spcAft>
                <a:spcPct val="0"/>
              </a:spcAft>
            </a:pPr>
            <a:fld id="{3F7BD418-C619-478C-8B58-2441F09762DD}" type="slidenum">
              <a:rPr lang="en-US" sz="1350">
                <a:solidFill>
                  <a:srgbClr val="000000"/>
                </a:solidFill>
              </a:rPr>
              <a:pPr fontAlgn="base">
                <a:spcBef>
                  <a:spcPct val="0"/>
                </a:spcBef>
                <a:spcAft>
                  <a:spcPct val="0"/>
                </a:spcAft>
              </a:pPr>
              <a:t>‹#›</a:t>
            </a:fld>
            <a:endParaRPr lang="en-US" sz="1350" dirty="0">
              <a:solidFill>
                <a:srgbClr val="000000"/>
              </a:solidFill>
            </a:endParaRPr>
          </a:p>
        </p:txBody>
      </p:sp>
    </p:spTree>
    <p:extLst>
      <p:ext uri="{BB962C8B-B14F-4D97-AF65-F5344CB8AC3E}">
        <p14:creationId xmlns:p14="http://schemas.microsoft.com/office/powerpoint/2010/main" val="33350198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57F8272-B16B-485A-A6B7-99AA254B56D6}" type="datetime1">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88F16-8878-4A05-B87A-EC2567B9AAF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2894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F532E0-229C-47A4-BA14-B491FD04607E}" type="datetime1">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88F16-8878-4A05-B87A-EC2567B9AAF9}" type="slidenum">
              <a:rPr lang="en-US" smtClean="0"/>
              <a:t>‹#›</a:t>
            </a:fld>
            <a:endParaRPr lang="en-US"/>
          </a:p>
        </p:txBody>
      </p:sp>
      <p:sp>
        <p:nvSpPr>
          <p:cNvPr id="7" name="Rectangle 6">
            <a:extLst>
              <a:ext uri="{FF2B5EF4-FFF2-40B4-BE49-F238E27FC236}">
                <a16:creationId xmlns:a16="http://schemas.microsoft.com/office/drawing/2014/main" id="{9D367528-25C8-417E-A394-7E53CC3B9358}"/>
              </a:ext>
            </a:extLst>
          </p:cNvPr>
          <p:cNvSpPr/>
          <p:nvPr userDrawn="1"/>
        </p:nvSpPr>
        <p:spPr>
          <a:xfrm>
            <a:off x="369455" y="585216"/>
            <a:ext cx="471054" cy="1363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11196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C24100-7287-4378-80DD-B688DA54ED94}" type="datetime1">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88F16-8878-4A05-B87A-EC2567B9AAF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18137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1E5C8B-98D0-4B68-B04C-423A6BF186C5}" type="datetime1">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888F16-8878-4A05-B87A-EC2567B9AAF9}" type="slidenum">
              <a:rPr lang="en-US" smtClean="0"/>
              <a:t>‹#›</a:t>
            </a:fld>
            <a:endParaRPr lang="en-US"/>
          </a:p>
        </p:txBody>
      </p:sp>
    </p:spTree>
    <p:extLst>
      <p:ext uri="{BB962C8B-B14F-4D97-AF65-F5344CB8AC3E}">
        <p14:creationId xmlns:p14="http://schemas.microsoft.com/office/powerpoint/2010/main" val="24751841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B37471-0223-491A-A391-31E8DAE5B40B}" type="datetime1">
              <a:rPr lang="en-US" smtClean="0"/>
              <a:t>11/17/2021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888F16-8878-4A05-B87A-EC2567B9AAF9}" type="slidenum">
              <a:rPr lang="en-US" smtClean="0"/>
              <a:t>‹#›</a:t>
            </a:fld>
            <a:endParaRPr lang="en-US"/>
          </a:p>
        </p:txBody>
      </p:sp>
    </p:spTree>
    <p:extLst>
      <p:ext uri="{BB962C8B-B14F-4D97-AF65-F5344CB8AC3E}">
        <p14:creationId xmlns:p14="http://schemas.microsoft.com/office/powerpoint/2010/main" val="151774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43665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092C14-AAE6-4428-92DC-60A3E6E21BEC}" type="datetime1">
              <a:rPr lang="en-US" smtClean="0"/>
              <a:t>11/17/2021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888F16-8878-4A05-B87A-EC2567B9AAF9}" type="slidenum">
              <a:rPr lang="en-US" smtClean="0"/>
              <a:t>‹#›</a:t>
            </a:fld>
            <a:endParaRPr lang="en-US"/>
          </a:p>
        </p:txBody>
      </p:sp>
    </p:spTree>
    <p:extLst>
      <p:ext uri="{BB962C8B-B14F-4D97-AF65-F5344CB8AC3E}">
        <p14:creationId xmlns:p14="http://schemas.microsoft.com/office/powerpoint/2010/main" val="16088841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3AB53-F2E3-4813-841B-7B827DC409D4}" type="datetime1">
              <a:rPr lang="en-US" smtClean="0"/>
              <a:t>11/17/2021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888F16-8878-4A05-B87A-EC2567B9AAF9}" type="slidenum">
              <a:rPr lang="en-US" smtClean="0"/>
              <a:t>‹#›</a:t>
            </a:fld>
            <a:endParaRPr lang="en-US"/>
          </a:p>
        </p:txBody>
      </p:sp>
    </p:spTree>
    <p:extLst>
      <p:ext uri="{BB962C8B-B14F-4D97-AF65-F5344CB8AC3E}">
        <p14:creationId xmlns:p14="http://schemas.microsoft.com/office/powerpoint/2010/main" val="3781652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92FC115-229A-4C90-8B62-63EEC105ED24}" type="datetime1">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888F16-8878-4A05-B87A-EC2567B9AAF9}" type="slidenum">
              <a:rPr lang="en-US" smtClean="0"/>
              <a:t>‹#›</a:t>
            </a:fld>
            <a:endParaRPr lang="en-US"/>
          </a:p>
        </p:txBody>
      </p:sp>
    </p:spTree>
    <p:extLst>
      <p:ext uri="{BB962C8B-B14F-4D97-AF65-F5344CB8AC3E}">
        <p14:creationId xmlns:p14="http://schemas.microsoft.com/office/powerpoint/2010/main" val="103852518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FB38B3-3DAD-45D4-AF56-0961D15F3C13}" type="datetime1">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888F16-8878-4A05-B87A-EC2567B9AAF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35848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D6BF52-22DD-4553-9B03-BFF78475D3EB}" type="datetime1">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88F16-8878-4A05-B87A-EC2567B9AAF9}" type="slidenum">
              <a:rPr lang="en-US" smtClean="0"/>
              <a:t>‹#›</a:t>
            </a:fld>
            <a:endParaRPr lang="en-US"/>
          </a:p>
        </p:txBody>
      </p:sp>
    </p:spTree>
    <p:extLst>
      <p:ext uri="{BB962C8B-B14F-4D97-AF65-F5344CB8AC3E}">
        <p14:creationId xmlns:p14="http://schemas.microsoft.com/office/powerpoint/2010/main" val="33688673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BA03C9-7439-436F-8154-7FC52B5AA3B1}" type="datetime1">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88F16-8878-4A05-B87A-EC2567B9AAF9}"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819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0354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7555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2979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7DE6118-2437-4B30-8E3C-4D2BE6020583}" type="datetimeFigureOut">
              <a:rPr lang="en-US" smtClean="0"/>
              <a:pPr/>
              <a:t>11/17/2021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801275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17078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image" Target="../media/image1.jpeg"/><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4.jp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7DE6118-2437-4B30-8E3C-4D2BE6020583}" type="datetimeFigureOut">
              <a:rPr lang="en-US" smtClean="0"/>
              <a:pPr/>
              <a:t>11/17/2021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9E57DC2-970A-4B3E-BB1C-7A09969E49DF}"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78315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724400" y="6389169"/>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dirty="0">
                <a:solidFill>
                  <a:prstClr val="black">
                    <a:tint val="75000"/>
                  </a:prstClr>
                </a:solidFill>
              </a:rPr>
              <a:t>March 15, 2018</a:t>
            </a:r>
          </a:p>
        </p:txBody>
      </p:sp>
      <p:sp>
        <p:nvSpPr>
          <p:cNvPr id="5" name="Footer Placeholder 4"/>
          <p:cNvSpPr>
            <a:spLocks noGrp="1"/>
          </p:cNvSpPr>
          <p:nvPr>
            <p:ph type="ftr" sz="quarter" idx="3"/>
          </p:nvPr>
        </p:nvSpPr>
        <p:spPr>
          <a:xfrm>
            <a:off x="838200" y="6389170"/>
            <a:ext cx="24987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8916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ACE4C56-1EB7-456B-A86C-CCDF0F74F93B}"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32962657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Lst>
  <p:hf hdr="0" ftr="0"/>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2" name="Rectangle 4"/>
          <p:cNvSpPr>
            <a:spLocks noGrp="1" noChangeArrowheads="1"/>
          </p:cNvSpPr>
          <p:nvPr>
            <p:ph type="body" idx="1"/>
          </p:nvPr>
        </p:nvSpPr>
        <p:spPr bwMode="auto">
          <a:xfrm>
            <a:off x="609600" y="1600200"/>
            <a:ext cx="109728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p:nvPr userDrawn="1"/>
        </p:nvSpPr>
        <p:spPr>
          <a:xfrm>
            <a:off x="0" y="5882037"/>
            <a:ext cx="12192000" cy="105592"/>
          </a:xfrm>
          <a:prstGeom prst="rect">
            <a:avLst/>
          </a:prstGeom>
          <a:solidFill>
            <a:srgbClr val="004A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1350">
              <a:solidFill>
                <a:srgbClr val="FFFFFF"/>
              </a:solidFill>
            </a:endParaRPr>
          </a:p>
        </p:txBody>
      </p:sp>
      <p:sp>
        <p:nvSpPr>
          <p:cNvPr id="11" name="Slide Number Placeholder 3"/>
          <p:cNvSpPr>
            <a:spLocks noGrp="1"/>
          </p:cNvSpPr>
          <p:nvPr userDrawn="1">
            <p:ph type="sldNum" sz="quarter" idx="4"/>
          </p:nvPr>
        </p:nvSpPr>
        <p:spPr>
          <a:xfrm>
            <a:off x="10740573" y="6157693"/>
            <a:ext cx="967619" cy="476250"/>
          </a:xfrm>
          <a:prstGeom prst="rect">
            <a:avLst/>
          </a:prstGeom>
        </p:spPr>
        <p:txBody>
          <a:bodyPr/>
          <a:lstStyle>
            <a:lvl1pPr algn="l">
              <a:defRPr/>
            </a:lvl1pPr>
          </a:lstStyle>
          <a:p>
            <a:pPr fontAlgn="base">
              <a:spcBef>
                <a:spcPct val="0"/>
              </a:spcBef>
              <a:spcAft>
                <a:spcPct val="0"/>
              </a:spcAft>
              <a:defRPr/>
            </a:pPr>
            <a:fld id="{885B9C7F-5F8E-40BD-A660-D104CC0AAAFA}"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09600" y="6159619"/>
            <a:ext cx="3449629" cy="474324"/>
          </a:xfrm>
          <a:prstGeom prst="rect">
            <a:avLst/>
          </a:prstGeom>
        </p:spPr>
      </p:pic>
    </p:spTree>
    <p:extLst>
      <p:ext uri="{BB962C8B-B14F-4D97-AF65-F5344CB8AC3E}">
        <p14:creationId xmlns:p14="http://schemas.microsoft.com/office/powerpoint/2010/main" val="419013738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Lst>
  <p:hf hdr="0" dt="0"/>
  <p:txStyles>
    <p:titleStyle>
      <a:lvl1pPr algn="ctr" rtl="0" eaLnBrk="0" fontAlgn="base" hangingPunct="0">
        <a:spcBef>
          <a:spcPct val="0"/>
        </a:spcBef>
        <a:spcAft>
          <a:spcPct val="0"/>
        </a:spcAft>
        <a:defRPr sz="3300" b="0" i="0" u="none">
          <a:solidFill>
            <a:schemeClr val="accent2"/>
          </a:solidFill>
          <a:latin typeface="+mj-lt"/>
          <a:ea typeface="+mj-ea"/>
          <a:cs typeface="+mj-cs"/>
        </a:defRPr>
      </a:lvl1pPr>
      <a:lvl2pPr algn="ctr" rtl="0" eaLnBrk="0" fontAlgn="base" hangingPunct="0">
        <a:spcBef>
          <a:spcPct val="0"/>
        </a:spcBef>
        <a:spcAft>
          <a:spcPct val="0"/>
        </a:spcAft>
        <a:defRPr sz="3300">
          <a:solidFill>
            <a:schemeClr val="accent2"/>
          </a:solidFill>
          <a:latin typeface="Arial" charset="0"/>
        </a:defRPr>
      </a:lvl2pPr>
      <a:lvl3pPr algn="ctr" rtl="0" eaLnBrk="0" fontAlgn="base" hangingPunct="0">
        <a:spcBef>
          <a:spcPct val="0"/>
        </a:spcBef>
        <a:spcAft>
          <a:spcPct val="0"/>
        </a:spcAft>
        <a:defRPr sz="3300">
          <a:solidFill>
            <a:schemeClr val="accent2"/>
          </a:solidFill>
          <a:latin typeface="Arial" charset="0"/>
        </a:defRPr>
      </a:lvl3pPr>
      <a:lvl4pPr algn="ctr" rtl="0" eaLnBrk="0" fontAlgn="base" hangingPunct="0">
        <a:spcBef>
          <a:spcPct val="0"/>
        </a:spcBef>
        <a:spcAft>
          <a:spcPct val="0"/>
        </a:spcAft>
        <a:defRPr sz="3300">
          <a:solidFill>
            <a:schemeClr val="accent2"/>
          </a:solidFill>
          <a:latin typeface="Arial" charset="0"/>
        </a:defRPr>
      </a:lvl4pPr>
      <a:lvl5pPr algn="ctr" rtl="0" eaLnBrk="0" fontAlgn="base" hangingPunct="0">
        <a:spcBef>
          <a:spcPct val="0"/>
        </a:spcBef>
        <a:spcAft>
          <a:spcPct val="0"/>
        </a:spcAft>
        <a:defRPr sz="3300">
          <a:solidFill>
            <a:schemeClr val="accent2"/>
          </a:solidFill>
          <a:latin typeface="Arial" charset="0"/>
        </a:defRPr>
      </a:lvl5pPr>
      <a:lvl6pPr marL="342900" algn="ctr" rtl="0" fontAlgn="base">
        <a:spcBef>
          <a:spcPct val="0"/>
        </a:spcBef>
        <a:spcAft>
          <a:spcPct val="0"/>
        </a:spcAft>
        <a:defRPr sz="3300">
          <a:solidFill>
            <a:schemeClr val="accent2"/>
          </a:solidFill>
          <a:latin typeface="Arial" charset="0"/>
        </a:defRPr>
      </a:lvl6pPr>
      <a:lvl7pPr marL="685800" algn="ctr" rtl="0" fontAlgn="base">
        <a:spcBef>
          <a:spcPct val="0"/>
        </a:spcBef>
        <a:spcAft>
          <a:spcPct val="0"/>
        </a:spcAft>
        <a:defRPr sz="3300">
          <a:solidFill>
            <a:schemeClr val="accent2"/>
          </a:solidFill>
          <a:latin typeface="Arial" charset="0"/>
        </a:defRPr>
      </a:lvl7pPr>
      <a:lvl8pPr marL="1028700" algn="ctr" rtl="0" fontAlgn="base">
        <a:spcBef>
          <a:spcPct val="0"/>
        </a:spcBef>
        <a:spcAft>
          <a:spcPct val="0"/>
        </a:spcAft>
        <a:defRPr sz="3300">
          <a:solidFill>
            <a:schemeClr val="accent2"/>
          </a:solidFill>
          <a:latin typeface="Arial" charset="0"/>
        </a:defRPr>
      </a:lvl8pPr>
      <a:lvl9pPr marL="1371600" algn="ctr" rtl="0" fontAlgn="base">
        <a:spcBef>
          <a:spcPct val="0"/>
        </a:spcBef>
        <a:spcAft>
          <a:spcPct val="0"/>
        </a:spcAft>
        <a:defRPr sz="3300">
          <a:solidFill>
            <a:schemeClr val="accent2"/>
          </a:solidFill>
          <a:latin typeface="Arial" charset="0"/>
        </a:defRPr>
      </a:lvl9pPr>
    </p:titleStyle>
    <p:bodyStyle>
      <a:lvl1pPr marL="257175" indent="-257175" algn="l" rtl="0" eaLnBrk="0" fontAlgn="base" hangingPunct="0">
        <a:spcBef>
          <a:spcPct val="20000"/>
        </a:spcBef>
        <a:spcAft>
          <a:spcPct val="0"/>
        </a:spcAft>
        <a:buClr>
          <a:schemeClr val="accent2"/>
        </a:buClr>
        <a:buChar char="•"/>
        <a:defRPr sz="2400">
          <a:solidFill>
            <a:schemeClr val="accent2"/>
          </a:solidFill>
          <a:latin typeface="+mn-lt"/>
          <a:ea typeface="+mn-ea"/>
          <a:cs typeface="+mn-cs"/>
        </a:defRPr>
      </a:lvl1pPr>
      <a:lvl2pPr marL="557213" indent="-214313" algn="l" rtl="0" eaLnBrk="0" fontAlgn="base" hangingPunct="0">
        <a:spcBef>
          <a:spcPct val="20000"/>
        </a:spcBef>
        <a:spcAft>
          <a:spcPct val="0"/>
        </a:spcAft>
        <a:buClr>
          <a:schemeClr val="accent2"/>
        </a:buClr>
        <a:buFont typeface="Wingdings" pitchFamily="2" charset="2"/>
        <a:buChar char="§"/>
        <a:defRPr sz="2100" b="0" i="0" u="none">
          <a:solidFill>
            <a:schemeClr val="accent2"/>
          </a:solidFill>
          <a:latin typeface="+mn-lt"/>
        </a:defRPr>
      </a:lvl2pPr>
      <a:lvl3pPr marL="857250" indent="-171450" algn="l" rtl="0" eaLnBrk="0" fontAlgn="base" hangingPunct="0">
        <a:spcBef>
          <a:spcPct val="20000"/>
        </a:spcBef>
        <a:spcAft>
          <a:spcPct val="0"/>
        </a:spcAft>
        <a:buClr>
          <a:schemeClr val="accent2"/>
        </a:buClr>
        <a:buFont typeface="Wingdings" pitchFamily="2" charset="2"/>
        <a:buChar char="v"/>
        <a:defRPr sz="1800">
          <a:solidFill>
            <a:schemeClr val="accent2"/>
          </a:solidFill>
          <a:latin typeface="+mn-lt"/>
        </a:defRPr>
      </a:lvl3pPr>
      <a:lvl4pPr marL="1200150" indent="-171450" algn="l" rtl="0" eaLnBrk="0" fontAlgn="base" hangingPunct="0">
        <a:spcBef>
          <a:spcPct val="20000"/>
        </a:spcBef>
        <a:spcAft>
          <a:spcPct val="0"/>
        </a:spcAft>
        <a:buClr>
          <a:schemeClr val="accent2"/>
        </a:buClr>
        <a:buChar char="•"/>
        <a:defRPr sz="1500">
          <a:solidFill>
            <a:schemeClr val="accent2"/>
          </a:solidFill>
          <a:latin typeface="+mn-lt"/>
        </a:defRPr>
      </a:lvl4pPr>
      <a:lvl5pPr marL="1543050" indent="-171450" algn="l" rtl="0" eaLnBrk="0" fontAlgn="base" hangingPunct="0">
        <a:spcBef>
          <a:spcPct val="20000"/>
        </a:spcBef>
        <a:spcAft>
          <a:spcPct val="0"/>
        </a:spcAft>
        <a:buClr>
          <a:schemeClr val="accent2"/>
        </a:buClr>
        <a:buFont typeface="Wingdings" pitchFamily="2" charset="2"/>
        <a:buChar char="§"/>
        <a:defRPr sz="1500">
          <a:solidFill>
            <a:schemeClr val="accent2"/>
          </a:solidFill>
          <a:latin typeface="+mn-lt"/>
        </a:defRPr>
      </a:lvl5pPr>
      <a:lvl6pPr marL="1885950" indent="-171450" algn="l" rtl="0" fontAlgn="base">
        <a:spcBef>
          <a:spcPct val="20000"/>
        </a:spcBef>
        <a:spcAft>
          <a:spcPct val="0"/>
        </a:spcAft>
        <a:buClr>
          <a:schemeClr val="accent2"/>
        </a:buClr>
        <a:buFont typeface="Wingdings" pitchFamily="2" charset="2"/>
        <a:buChar char="§"/>
        <a:defRPr sz="1500">
          <a:solidFill>
            <a:schemeClr val="accent2"/>
          </a:solidFill>
          <a:latin typeface="+mn-lt"/>
        </a:defRPr>
      </a:lvl6pPr>
      <a:lvl7pPr marL="2228850" indent="-171450" algn="l" rtl="0" fontAlgn="base">
        <a:spcBef>
          <a:spcPct val="20000"/>
        </a:spcBef>
        <a:spcAft>
          <a:spcPct val="0"/>
        </a:spcAft>
        <a:buClr>
          <a:schemeClr val="accent2"/>
        </a:buClr>
        <a:buFont typeface="Wingdings" pitchFamily="2" charset="2"/>
        <a:buChar char="§"/>
        <a:defRPr sz="1500">
          <a:solidFill>
            <a:schemeClr val="accent2"/>
          </a:solidFill>
          <a:latin typeface="+mn-lt"/>
        </a:defRPr>
      </a:lvl7pPr>
      <a:lvl8pPr marL="2571750" indent="-171450" algn="l" rtl="0" fontAlgn="base">
        <a:spcBef>
          <a:spcPct val="20000"/>
        </a:spcBef>
        <a:spcAft>
          <a:spcPct val="0"/>
        </a:spcAft>
        <a:buClr>
          <a:schemeClr val="accent2"/>
        </a:buClr>
        <a:buFont typeface="Wingdings" pitchFamily="2" charset="2"/>
        <a:buChar char="§"/>
        <a:defRPr sz="1500">
          <a:solidFill>
            <a:schemeClr val="accent2"/>
          </a:solidFill>
          <a:latin typeface="+mn-lt"/>
        </a:defRPr>
      </a:lvl8pPr>
      <a:lvl9pPr marL="2914650" indent="-171450" algn="l" rtl="0" fontAlgn="base">
        <a:spcBef>
          <a:spcPct val="20000"/>
        </a:spcBef>
        <a:spcAft>
          <a:spcPct val="0"/>
        </a:spcAft>
        <a:buClr>
          <a:schemeClr val="accent2"/>
        </a:buClr>
        <a:buFont typeface="Wingdings" pitchFamily="2" charset="2"/>
        <a:buChar char="§"/>
        <a:defRPr sz="1500">
          <a:solidFill>
            <a:schemeClr val="accent2"/>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67C495C-6259-42B4-9034-2D5EC135083B}" type="datetime1">
              <a:rPr lang="en-US" smtClean="0"/>
              <a:t>11/17/2021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888F16-8878-4A05-B87A-EC2567B9AAF9}"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22469" y="6384436"/>
            <a:ext cx="1744980" cy="441960"/>
          </a:xfrm>
          <a:prstGeom prst="rect">
            <a:avLst/>
          </a:prstGeom>
        </p:spPr>
      </p:pic>
    </p:spTree>
    <p:extLst>
      <p:ext uri="{BB962C8B-B14F-4D97-AF65-F5344CB8AC3E}">
        <p14:creationId xmlns:p14="http://schemas.microsoft.com/office/powerpoint/2010/main" val="267564894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b.org/Publications/Blurbs/182333.aspx"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Dave.Huft@state.sd.u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mailto:Geno.Koehler@illinoi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CF253-D77F-47DD-B67C-EAEB8AA9E06C}"/>
              </a:ext>
            </a:extLst>
          </p:cNvPr>
          <p:cNvSpPr>
            <a:spLocks noGrp="1"/>
          </p:cNvSpPr>
          <p:nvPr>
            <p:ph type="ctrTitle"/>
          </p:nvPr>
        </p:nvSpPr>
        <p:spPr/>
        <p:txBody>
          <a:bodyPr>
            <a:normAutofit/>
          </a:bodyPr>
          <a:lstStyle/>
          <a:p>
            <a:r>
              <a:rPr lang="en-US" dirty="0"/>
              <a:t>CTSO Freight Operations Working Group</a:t>
            </a:r>
            <a:br>
              <a:rPr lang="en-US" dirty="0"/>
            </a:br>
            <a:r>
              <a:rPr lang="en-US" sz="2800" dirty="0"/>
              <a:t>For WASHTO Committee on Highway Transport</a:t>
            </a:r>
            <a:endParaRPr lang="en-US" dirty="0"/>
          </a:p>
        </p:txBody>
      </p:sp>
      <p:sp>
        <p:nvSpPr>
          <p:cNvPr id="3" name="Subtitle 2">
            <a:extLst>
              <a:ext uri="{FF2B5EF4-FFF2-40B4-BE49-F238E27FC236}">
                <a16:creationId xmlns:a16="http://schemas.microsoft.com/office/drawing/2014/main" id="{E0129A6A-845F-4893-83CE-2AFEB7F4EE19}"/>
              </a:ext>
            </a:extLst>
          </p:cNvPr>
          <p:cNvSpPr>
            <a:spLocks noGrp="1"/>
          </p:cNvSpPr>
          <p:nvPr>
            <p:ph type="subTitle" idx="1"/>
          </p:nvPr>
        </p:nvSpPr>
        <p:spPr>
          <a:xfrm>
            <a:off x="599227" y="2495444"/>
            <a:ext cx="10993546" cy="590321"/>
          </a:xfrm>
        </p:spPr>
        <p:txBody>
          <a:bodyPr>
            <a:normAutofit/>
          </a:bodyPr>
          <a:lstStyle/>
          <a:p>
            <a:r>
              <a:rPr lang="en-US" sz="1800" i="1" dirty="0"/>
              <a:t>November 17, 2021</a:t>
            </a:r>
          </a:p>
        </p:txBody>
      </p:sp>
    </p:spTree>
    <p:extLst>
      <p:ext uri="{BB962C8B-B14F-4D97-AF65-F5344CB8AC3E}">
        <p14:creationId xmlns:p14="http://schemas.microsoft.com/office/powerpoint/2010/main" val="362609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376127" y="1833375"/>
            <a:ext cx="9958812" cy="4168877"/>
          </a:xfrm>
        </p:spPr>
        <p:txBody>
          <a:bodyPr>
            <a:normAutofit fontScale="92500" lnSpcReduction="10000"/>
          </a:bodyPr>
          <a:lstStyle/>
          <a:p>
            <a:pPr lvl="1" fontAlgn="ctr">
              <a:buFont typeface="Arial" panose="020B0604020202020204" pitchFamily="34" charset="0"/>
              <a:buChar char="•"/>
            </a:pPr>
            <a:r>
              <a:rPr lang="en-US" sz="3200" b="1" dirty="0"/>
              <a:t>COVID-19 Activities</a:t>
            </a:r>
          </a:p>
          <a:p>
            <a:pPr lvl="2" fontAlgn="ctr">
              <a:buFont typeface="Arial" panose="020B0604020202020204" pitchFamily="34" charset="0"/>
              <a:buChar char="•"/>
            </a:pPr>
            <a:r>
              <a:rPr lang="en-US" sz="1800" dirty="0"/>
              <a:t>Collaborated with FHWA on a single web site for Emergency Declarations</a:t>
            </a:r>
          </a:p>
          <a:p>
            <a:pPr lvl="2" fontAlgn="ctr">
              <a:buFont typeface="Arial" panose="020B0604020202020204" pitchFamily="34" charset="0"/>
              <a:buChar char="•"/>
            </a:pPr>
            <a:r>
              <a:rPr lang="en-US" sz="1800" dirty="0"/>
              <a:t>Explored possibilities to provide more power to states in declaring emergencies</a:t>
            </a:r>
          </a:p>
          <a:p>
            <a:pPr lvl="2" fontAlgn="ctr">
              <a:buFont typeface="Arial" panose="020B0604020202020204" pitchFamily="34" charset="0"/>
              <a:buChar char="•"/>
            </a:pPr>
            <a:r>
              <a:rPr lang="en-US" sz="1800" dirty="0"/>
              <a:t>Conducted coordination with FHWA and industry on truck size and weight rules during COVID-19</a:t>
            </a:r>
          </a:p>
          <a:p>
            <a:pPr lvl="2" fontAlgn="ctr">
              <a:buFont typeface="Arial" panose="020B0604020202020204" pitchFamily="34" charset="0"/>
              <a:buChar char="•"/>
            </a:pPr>
            <a:r>
              <a:rPr lang="en-US" sz="1800" dirty="0"/>
              <a:t>Supporting NCHRP study </a:t>
            </a:r>
            <a:r>
              <a:rPr lang="en-US" sz="1800" dirty="0">
                <a:latin typeface="+mj-lt"/>
              </a:rPr>
              <a:t>on </a:t>
            </a:r>
            <a:r>
              <a:rPr lang="en-US" sz="2400" dirty="0">
                <a:effectLst/>
                <a:latin typeface="+mj-lt"/>
                <a:ea typeface="Calibri" panose="020F0502020204030204" pitchFamily="34" charset="0"/>
              </a:rPr>
              <a:t>Relaxation Truck Restrictions for Emergency Deliveries </a:t>
            </a:r>
            <a:endParaRPr lang="en-US" sz="1800" dirty="0">
              <a:latin typeface="+mj-lt"/>
            </a:endParaRPr>
          </a:p>
          <a:p>
            <a:pPr lvl="1" fontAlgn="ctr">
              <a:buFont typeface="Arial" panose="020B0604020202020204" pitchFamily="34" charset="0"/>
              <a:buChar char="•"/>
            </a:pPr>
            <a:r>
              <a:rPr lang="en-US" sz="2000" b="1" dirty="0"/>
              <a:t>Harmonization Activities</a:t>
            </a:r>
          </a:p>
          <a:p>
            <a:pPr lvl="2" fontAlgn="ctr">
              <a:buFont typeface="Arial" panose="020B0604020202020204" pitchFamily="34" charset="0"/>
              <a:buChar char="•"/>
            </a:pPr>
            <a:r>
              <a:rPr lang="en-US" sz="1800" dirty="0"/>
              <a:t>Developed Bast Practices Report on Permit Data Harmonization</a:t>
            </a:r>
          </a:p>
          <a:p>
            <a:pPr lvl="2" fontAlgn="ctr">
              <a:buFont typeface="Arial" panose="020B0604020202020204" pitchFamily="34" charset="0"/>
              <a:buChar char="•"/>
            </a:pPr>
            <a:r>
              <a:rPr lang="en-US" sz="1800" dirty="0"/>
              <a:t>Developed Model Permit Templates that demonstrate best practices</a:t>
            </a:r>
          </a:p>
          <a:p>
            <a:pPr lvl="2" fontAlgn="ctr">
              <a:buFont typeface="Arial" panose="020B0604020202020204" pitchFamily="34" charset="0"/>
              <a:buChar char="•"/>
            </a:pPr>
            <a:r>
              <a:rPr lang="en-US" sz="1800" dirty="0"/>
              <a:t>Explored opportunities for electronic permit harmonization</a:t>
            </a:r>
          </a:p>
          <a:p>
            <a:pPr lvl="2" fontAlgn="ctr">
              <a:buFont typeface="Arial" panose="020B0604020202020204" pitchFamily="34" charset="0"/>
              <a:buChar char="•"/>
            </a:pPr>
            <a:r>
              <a:rPr lang="en-US" sz="1800" dirty="0"/>
              <a:t>Explored </a:t>
            </a:r>
            <a:r>
              <a:rPr lang="en-US" sz="2000" dirty="0"/>
              <a:t>opportunities</a:t>
            </a:r>
            <a:r>
              <a:rPr lang="en-US" sz="1800" dirty="0"/>
              <a:t> to harmonize size and weight for special permits</a:t>
            </a:r>
            <a:endParaRPr lang="en-US" sz="2000" dirty="0"/>
          </a:p>
        </p:txBody>
      </p:sp>
      <p:sp>
        <p:nvSpPr>
          <p:cNvPr id="4" name="Title 3">
            <a:extLst>
              <a:ext uri="{FF2B5EF4-FFF2-40B4-BE49-F238E27FC236}">
                <a16:creationId xmlns:a16="http://schemas.microsoft.com/office/drawing/2014/main" id="{0D9AF022-0B38-459B-B660-0953496E370F}"/>
              </a:ext>
            </a:extLst>
          </p:cNvPr>
          <p:cNvSpPr txBox="1">
            <a:spLocks/>
          </p:cNvSpPr>
          <p:nvPr/>
        </p:nvSpPr>
        <p:spPr>
          <a:xfrm>
            <a:off x="1452169" y="615182"/>
            <a:ext cx="9491133" cy="106055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accent2">
                    <a:lumMod val="50000"/>
                  </a:schemeClr>
                </a:solidFill>
                <a:latin typeface="+mj-lt"/>
                <a:ea typeface="+mj-ea"/>
                <a:cs typeface="+mj-cs"/>
              </a:defRPr>
            </a:lvl1pPr>
          </a:lstStyle>
          <a:p>
            <a:r>
              <a:rPr lang="en-US" sz="3800" dirty="0">
                <a:solidFill>
                  <a:schemeClr val="bg1"/>
                </a:solidFill>
              </a:rPr>
              <a:t>WG on Freight Operations: 2020-2021 Accomplishments</a:t>
            </a:r>
          </a:p>
        </p:txBody>
      </p:sp>
      <p:sp>
        <p:nvSpPr>
          <p:cNvPr id="5" name="Content Placeholder 2">
            <a:extLst>
              <a:ext uri="{FF2B5EF4-FFF2-40B4-BE49-F238E27FC236}">
                <a16:creationId xmlns:a16="http://schemas.microsoft.com/office/drawing/2014/main" id="{B7EE4198-A4E8-465B-8840-F29E24C64D30}"/>
              </a:ext>
            </a:extLst>
          </p:cNvPr>
          <p:cNvSpPr txBox="1">
            <a:spLocks/>
          </p:cNvSpPr>
          <p:nvPr/>
        </p:nvSpPr>
        <p:spPr>
          <a:xfrm>
            <a:off x="1500028" y="2772696"/>
            <a:ext cx="9739902" cy="29500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300" dirty="0"/>
          </a:p>
        </p:txBody>
      </p:sp>
    </p:spTree>
    <p:extLst>
      <p:ext uri="{BB962C8B-B14F-4D97-AF65-F5344CB8AC3E}">
        <p14:creationId xmlns:p14="http://schemas.microsoft.com/office/powerpoint/2010/main" val="1391227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30387" y="1562881"/>
            <a:ext cx="9569573" cy="4168877"/>
          </a:xfrm>
        </p:spPr>
        <p:txBody>
          <a:bodyPr>
            <a:normAutofit/>
          </a:bodyPr>
          <a:lstStyle/>
          <a:p>
            <a:pPr lvl="1" fontAlgn="ctr">
              <a:buFont typeface="Arial" panose="020B0604020202020204" pitchFamily="34" charset="0"/>
              <a:buChar char="•"/>
            </a:pPr>
            <a:r>
              <a:rPr lang="en-US" sz="2800" b="1" dirty="0"/>
              <a:t>Bridge Strikes</a:t>
            </a:r>
          </a:p>
          <a:p>
            <a:pPr lvl="2" fontAlgn="ctr">
              <a:buFont typeface="Arial" panose="020B0604020202020204" pitchFamily="34" charset="0"/>
              <a:buChar char="•"/>
            </a:pPr>
            <a:r>
              <a:rPr lang="en-US" sz="1600" dirty="0"/>
              <a:t>Supported NCHRP bridge strike study Supporting upcoming NCHRP multi-state traveler information study</a:t>
            </a:r>
          </a:p>
          <a:p>
            <a:pPr lvl="1" fontAlgn="ctr">
              <a:buFont typeface="Arial" panose="020B0604020202020204" pitchFamily="34" charset="0"/>
              <a:buChar char="•"/>
            </a:pPr>
            <a:r>
              <a:rPr lang="en-US" sz="2800" b="1" dirty="0"/>
              <a:t>Other Studies - Tracking or supporting studies for:</a:t>
            </a:r>
          </a:p>
          <a:p>
            <a:pPr lvl="2" fontAlgn="ctr">
              <a:buFont typeface="Arial" panose="020B0604020202020204" pitchFamily="34" charset="0"/>
              <a:buChar char="•"/>
            </a:pPr>
            <a:r>
              <a:rPr lang="en-US" sz="1600" dirty="0"/>
              <a:t>Parking Information Management</a:t>
            </a:r>
          </a:p>
          <a:p>
            <a:pPr lvl="2" fontAlgn="ctr">
              <a:buFont typeface="Arial" panose="020B0604020202020204" pitchFamily="34" charset="0"/>
              <a:buChar char="•"/>
            </a:pPr>
            <a:r>
              <a:rPr lang="en-US" sz="1600" dirty="0"/>
              <a:t>Guidance for Truck Parking Regulations </a:t>
            </a:r>
          </a:p>
          <a:p>
            <a:pPr lvl="2" fontAlgn="ctr">
              <a:buFont typeface="Arial" panose="020B0604020202020204" pitchFamily="34" charset="0"/>
              <a:buChar char="•"/>
            </a:pPr>
            <a:r>
              <a:rPr lang="en-US" sz="2000" dirty="0">
                <a:effectLst/>
                <a:ea typeface="Calibri" panose="020F0502020204030204" pitchFamily="34" charset="0"/>
              </a:rPr>
              <a:t>Truck Rest and Service Areas for Critical Supply Chain Delivery</a:t>
            </a:r>
            <a:endParaRPr lang="en-US" sz="1600" dirty="0"/>
          </a:p>
        </p:txBody>
      </p:sp>
      <p:sp>
        <p:nvSpPr>
          <p:cNvPr id="4" name="Title 3">
            <a:extLst>
              <a:ext uri="{FF2B5EF4-FFF2-40B4-BE49-F238E27FC236}">
                <a16:creationId xmlns:a16="http://schemas.microsoft.com/office/drawing/2014/main" id="{0D9AF022-0B38-459B-B660-0953496E370F}"/>
              </a:ext>
            </a:extLst>
          </p:cNvPr>
          <p:cNvSpPr txBox="1">
            <a:spLocks/>
          </p:cNvSpPr>
          <p:nvPr/>
        </p:nvSpPr>
        <p:spPr>
          <a:xfrm>
            <a:off x="1350433" y="672942"/>
            <a:ext cx="9491133" cy="106055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chemeClr val="accent2">
                    <a:lumMod val="50000"/>
                  </a:schemeClr>
                </a:solidFill>
                <a:latin typeface="+mj-lt"/>
                <a:ea typeface="+mj-ea"/>
                <a:cs typeface="+mj-cs"/>
              </a:defRPr>
            </a:lvl1pPr>
          </a:lstStyle>
          <a:p>
            <a:r>
              <a:rPr lang="en-US" sz="3800" dirty="0">
                <a:solidFill>
                  <a:schemeClr val="bg1"/>
                </a:solidFill>
              </a:rPr>
              <a:t>WG on Freight Operations: 2020-2021 Accomplishments</a:t>
            </a:r>
          </a:p>
        </p:txBody>
      </p:sp>
      <p:sp>
        <p:nvSpPr>
          <p:cNvPr id="5" name="Content Placeholder 2">
            <a:extLst>
              <a:ext uri="{FF2B5EF4-FFF2-40B4-BE49-F238E27FC236}">
                <a16:creationId xmlns:a16="http://schemas.microsoft.com/office/drawing/2014/main" id="{B7EE4198-A4E8-465B-8840-F29E24C64D30}"/>
              </a:ext>
            </a:extLst>
          </p:cNvPr>
          <p:cNvSpPr txBox="1">
            <a:spLocks/>
          </p:cNvSpPr>
          <p:nvPr/>
        </p:nvSpPr>
        <p:spPr>
          <a:xfrm>
            <a:off x="1500028" y="2772696"/>
            <a:ext cx="9739902" cy="29500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300" dirty="0"/>
          </a:p>
        </p:txBody>
      </p:sp>
    </p:spTree>
    <p:extLst>
      <p:ext uri="{BB962C8B-B14F-4D97-AF65-F5344CB8AC3E}">
        <p14:creationId xmlns:p14="http://schemas.microsoft.com/office/powerpoint/2010/main" val="1301317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088" y="99281"/>
            <a:ext cx="8767618" cy="1168422"/>
          </a:xfrm>
        </p:spPr>
        <p:txBody>
          <a:bodyPr>
            <a:normAutofit fontScale="90000"/>
          </a:bodyPr>
          <a:lstStyle/>
          <a:p>
            <a:r>
              <a:rPr lang="en-US" dirty="0"/>
              <a:t>FOWG Strategy to Improve Efficiency of Emergency Relief Supply Movement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0683458"/>
              </p:ext>
            </p:extLst>
          </p:nvPr>
        </p:nvGraphicFramePr>
        <p:xfrm>
          <a:off x="108643" y="683492"/>
          <a:ext cx="12009119" cy="60313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E9888F16-8878-4A05-B87A-EC2567B9AAF9}" type="slidenum">
              <a:rPr kumimoji="0" lang="en-US" sz="1000" b="0" i="0" u="none" strike="noStrike" kern="1200" cap="none" spc="0" normalizeH="0" baseline="0" noProof="0" smtClean="0">
                <a:ln>
                  <a:noFill/>
                </a:ln>
                <a:solidFill>
                  <a:prstClr val="black">
                    <a:lumMod val="95000"/>
                    <a:lumOff val="5000"/>
                  </a:prstClr>
                </a:solidFill>
                <a:effectLst/>
                <a:uLnTx/>
                <a:uFillTx/>
                <a:latin typeface="Tw Cen MT Condensed" panose="020B06060201040202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prstClr val="black">
                  <a:lumMod val="95000"/>
                  <a:lumOff val="5000"/>
                </a:prstClr>
              </a:solidFill>
              <a:effectLst/>
              <a:uLnTx/>
              <a:uFillTx/>
              <a:latin typeface="Tw Cen MT Condensed" panose="020B0606020104020203"/>
              <a:ea typeface="+mn-ea"/>
              <a:cs typeface="+mn-cs"/>
            </a:endParaRPr>
          </a:p>
        </p:txBody>
      </p:sp>
      <p:sp>
        <p:nvSpPr>
          <p:cNvPr id="5" name="TextBox 4"/>
          <p:cNvSpPr txBox="1"/>
          <p:nvPr/>
        </p:nvSpPr>
        <p:spPr>
          <a:xfrm>
            <a:off x="345323" y="3206721"/>
            <a:ext cx="943976" cy="49244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w Cen MT" panose="020B0602020104020603"/>
                <a:ea typeface="+mn-ea"/>
                <a:cs typeface="+mn-cs"/>
              </a:rPr>
              <a:t>GOAL</a:t>
            </a:r>
          </a:p>
        </p:txBody>
      </p:sp>
      <p:sp>
        <p:nvSpPr>
          <p:cNvPr id="6" name="TextBox 5"/>
          <p:cNvSpPr txBox="1"/>
          <p:nvPr/>
        </p:nvSpPr>
        <p:spPr>
          <a:xfrm>
            <a:off x="2551655" y="1265723"/>
            <a:ext cx="1534138" cy="49244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w Cen MT" panose="020B0602020104020603"/>
                <a:ea typeface="+mn-ea"/>
                <a:cs typeface="+mn-cs"/>
              </a:rPr>
              <a:t>STRATEGY</a:t>
            </a:r>
          </a:p>
        </p:txBody>
      </p:sp>
      <p:sp>
        <p:nvSpPr>
          <p:cNvPr id="7" name="TextBox 6"/>
          <p:cNvSpPr txBox="1"/>
          <p:nvPr/>
        </p:nvSpPr>
        <p:spPr>
          <a:xfrm>
            <a:off x="5573069" y="1265723"/>
            <a:ext cx="1235403" cy="492443"/>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w Cen MT" panose="020B0602020104020603"/>
                <a:ea typeface="+mn-ea"/>
                <a:cs typeface="+mn-cs"/>
              </a:rPr>
              <a:t>ACTION</a:t>
            </a:r>
          </a:p>
        </p:txBody>
      </p:sp>
      <p:sp>
        <p:nvSpPr>
          <p:cNvPr id="8" name="TextBox 7"/>
          <p:cNvSpPr txBox="1"/>
          <p:nvPr/>
        </p:nvSpPr>
        <p:spPr>
          <a:xfrm>
            <a:off x="8297564" y="569696"/>
            <a:ext cx="1515095" cy="49244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w Cen MT" panose="020B0602020104020603"/>
                <a:ea typeface="+mn-ea"/>
                <a:cs typeface="+mn-cs"/>
              </a:rPr>
              <a:t>PRODUCT</a:t>
            </a:r>
          </a:p>
        </p:txBody>
      </p:sp>
      <p:sp>
        <p:nvSpPr>
          <p:cNvPr id="9" name="TextBox 8"/>
          <p:cNvSpPr txBox="1"/>
          <p:nvPr/>
        </p:nvSpPr>
        <p:spPr>
          <a:xfrm>
            <a:off x="10706875" y="569696"/>
            <a:ext cx="1167435" cy="49244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600" b="0" i="0" u="none" strike="noStrike" kern="1200" cap="none" spc="0" normalizeH="0" baseline="0" noProof="0" dirty="0">
                <a:ln>
                  <a:noFill/>
                </a:ln>
                <a:solidFill>
                  <a:prstClr val="black"/>
                </a:solidFill>
                <a:effectLst/>
                <a:uLnTx/>
                <a:uFillTx/>
                <a:latin typeface="Tw Cen MT" panose="020B0602020104020603"/>
                <a:ea typeface="+mn-ea"/>
                <a:cs typeface="+mn-cs"/>
              </a:rPr>
              <a:t>STATUS</a:t>
            </a:r>
          </a:p>
        </p:txBody>
      </p:sp>
    </p:spTree>
    <p:extLst>
      <p:ext uri="{BB962C8B-B14F-4D97-AF65-F5344CB8AC3E}">
        <p14:creationId xmlns:p14="http://schemas.microsoft.com/office/powerpoint/2010/main" val="51414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dirty="0"/>
              <a:t>NCHRP Project updates</a:t>
            </a:r>
            <a:endParaRPr lang="en-US" sz="2000" dirty="0"/>
          </a:p>
        </p:txBody>
      </p:sp>
      <p:sp>
        <p:nvSpPr>
          <p:cNvPr id="3" name="Content Placeholder 2"/>
          <p:cNvSpPr>
            <a:spLocks noGrp="1"/>
          </p:cNvSpPr>
          <p:nvPr>
            <p:ph sz="half" idx="1"/>
          </p:nvPr>
        </p:nvSpPr>
        <p:spPr>
          <a:xfrm>
            <a:off x="581193" y="2228003"/>
            <a:ext cx="5422390" cy="4238111"/>
          </a:xfrm>
        </p:spPr>
        <p:txBody>
          <a:bodyPr>
            <a:normAutofit fontScale="77500" lnSpcReduction="20000"/>
          </a:bodyPr>
          <a:lstStyle/>
          <a:p>
            <a:pPr fontAlgn="ctr"/>
            <a:r>
              <a:rPr lang="en-US" sz="2400" b="1" u="sng" dirty="0"/>
              <a:t>NCHRP 08-139 </a:t>
            </a:r>
            <a:r>
              <a:rPr lang="en-US" sz="2400" u="sng" dirty="0"/>
              <a:t>[Active]</a:t>
            </a:r>
            <a:r>
              <a:rPr lang="en-US" sz="2400" dirty="0"/>
              <a:t>:  Methods to Prevent Bridge Strikes by Trucks/Bridge Strike Challenges, Prevention, Mitigation Strategies and Best Practices - Dave Huft</a:t>
            </a:r>
          </a:p>
          <a:p>
            <a:pPr lvl="0" fontAlgn="ctr"/>
            <a:r>
              <a:rPr lang="en-US" sz="2400" b="1" u="sng" dirty="0"/>
              <a:t>NCHRP 23-25 </a:t>
            </a:r>
            <a:r>
              <a:rPr lang="en-US" sz="2400" u="sng" dirty="0"/>
              <a:t>[Anticipated]</a:t>
            </a:r>
            <a:r>
              <a:rPr lang="en-US" sz="2400" dirty="0"/>
              <a:t>:  Interstate Information Sharing of State Truck Regulatory Requirements – Caroline </a:t>
            </a:r>
            <a:r>
              <a:rPr lang="en-US" sz="2400" dirty="0" err="1"/>
              <a:t>Kieltyka</a:t>
            </a:r>
            <a:endParaRPr lang="en-US" sz="2400" dirty="0"/>
          </a:p>
          <a:p>
            <a:pPr lvl="0" fontAlgn="ctr"/>
            <a:r>
              <a:rPr lang="en-US" sz="2400" b="1" u="sng" dirty="0"/>
              <a:t>NCHRP 20-05 </a:t>
            </a:r>
            <a:r>
              <a:rPr lang="en-US" sz="2400" u="sng" dirty="0"/>
              <a:t>[Complete]</a:t>
            </a:r>
            <a:r>
              <a:rPr lang="en-US" sz="2400" dirty="0"/>
              <a:t>: Synthesis Topic 51-12: Night and Weekend Movement of OS/OW Loads - Pat Zelinski </a:t>
            </a:r>
            <a:r>
              <a:rPr lang="en-US" sz="2400" dirty="0">
                <a:hlinkClick r:id="rId3"/>
              </a:rPr>
              <a:t>https://www.trb.org/Publications/Blurbs/182333.aspx</a:t>
            </a:r>
            <a:r>
              <a:rPr lang="en-US" sz="2400" dirty="0"/>
              <a:t> </a:t>
            </a:r>
          </a:p>
          <a:p>
            <a:pPr fontAlgn="ctr"/>
            <a:r>
              <a:rPr lang="en-US" sz="2400" b="1" u="sng" dirty="0"/>
              <a:t>NCHRP 23-13(03) </a:t>
            </a:r>
            <a:r>
              <a:rPr lang="en-US" sz="2400" u="sng" dirty="0"/>
              <a:t>[Anticipated]</a:t>
            </a:r>
            <a:r>
              <a:rPr lang="en-US" sz="2400" dirty="0"/>
              <a:t>: Guidance for State DOTs on Truck Rest and Service Areas for Critical Supply Chain Delivery- Pat Zelinski</a:t>
            </a:r>
          </a:p>
        </p:txBody>
      </p:sp>
      <p:sp>
        <p:nvSpPr>
          <p:cNvPr id="4" name="Content Placeholder 3"/>
          <p:cNvSpPr>
            <a:spLocks noGrp="1"/>
          </p:cNvSpPr>
          <p:nvPr>
            <p:ph sz="half" idx="2"/>
          </p:nvPr>
        </p:nvSpPr>
        <p:spPr/>
        <p:txBody>
          <a:bodyPr>
            <a:noAutofit/>
          </a:bodyPr>
          <a:lstStyle/>
          <a:p>
            <a:pPr fontAlgn="ctr"/>
            <a:r>
              <a:rPr lang="en-US" sz="2000" b="1" u="sng" dirty="0"/>
              <a:t>NCHRP 23-13(05) </a:t>
            </a:r>
            <a:r>
              <a:rPr lang="en-US" sz="2000" dirty="0"/>
              <a:t>[Anticipated]: Relaxation of Truck Weight Restrictions for Emergency Deliveries – Pat Zelinski</a:t>
            </a:r>
          </a:p>
          <a:p>
            <a:pPr fontAlgn="ctr"/>
            <a:r>
              <a:rPr lang="en-US" sz="2000" b="1" u="sng" dirty="0"/>
              <a:t>NCHRP 08-140</a:t>
            </a:r>
            <a:r>
              <a:rPr lang="en-US" sz="2000" dirty="0"/>
              <a:t> [Anticipated]:  National Design and Interoperability Standards for Truck Parking Information Management Systems</a:t>
            </a:r>
          </a:p>
          <a:p>
            <a:pPr lvl="0" fontAlgn="ctr"/>
            <a:r>
              <a:rPr lang="en-US" sz="2000" b="1" u="sng" dirty="0"/>
              <a:t>NCHRP 08-141</a:t>
            </a:r>
            <a:r>
              <a:rPr lang="en-US" sz="2000" b="1" dirty="0"/>
              <a:t> </a:t>
            </a:r>
            <a:r>
              <a:rPr lang="en-US" sz="2000" dirty="0"/>
              <a:t>[Anticipated]:  Guidance for Local Truck Parking Regulations</a:t>
            </a:r>
          </a:p>
        </p:txBody>
      </p:sp>
    </p:spTree>
    <p:extLst>
      <p:ext uri="{BB962C8B-B14F-4D97-AF65-F5344CB8AC3E}">
        <p14:creationId xmlns:p14="http://schemas.microsoft.com/office/powerpoint/2010/main" val="546187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iii harmonization</a:t>
            </a:r>
            <a:br>
              <a:rPr lang="en-US" dirty="0"/>
            </a:br>
            <a:endParaRPr lang="en-US" sz="2000" dirty="0"/>
          </a:p>
        </p:txBody>
      </p:sp>
      <p:sp>
        <p:nvSpPr>
          <p:cNvPr id="3" name="Content Placeholder 2"/>
          <p:cNvSpPr>
            <a:spLocks noGrp="1"/>
          </p:cNvSpPr>
          <p:nvPr>
            <p:ph idx="1"/>
          </p:nvPr>
        </p:nvSpPr>
        <p:spPr>
          <a:xfrm>
            <a:off x="581193" y="1992788"/>
            <a:ext cx="11029615" cy="4439884"/>
          </a:xfrm>
        </p:spPr>
        <p:txBody>
          <a:bodyPr>
            <a:normAutofit lnSpcReduction="10000"/>
          </a:bodyPr>
          <a:lstStyle/>
          <a:p>
            <a:pPr lvl="0" fontAlgn="ctr"/>
            <a:r>
              <a:rPr lang="en-US" sz="2400" dirty="0"/>
              <a:t>CVSA has identified the following harmonization topics of interest:</a:t>
            </a:r>
          </a:p>
          <a:p>
            <a:pPr marL="781200" lvl="1" indent="-457200" fontAlgn="ctr">
              <a:buFont typeface="+mj-lt"/>
              <a:buAutoNum type="arabicPeriod"/>
            </a:pPr>
            <a:r>
              <a:rPr lang="en-US" sz="2200" dirty="0"/>
              <a:t>Night Movements</a:t>
            </a:r>
          </a:p>
          <a:p>
            <a:pPr marL="781200" lvl="1" indent="-457200" fontAlgn="ctr">
              <a:buFont typeface="+mj-lt"/>
              <a:buAutoNum type="arabicPeriod"/>
            </a:pPr>
            <a:r>
              <a:rPr lang="en-US" sz="2200" dirty="0"/>
              <a:t>Route Surveys</a:t>
            </a:r>
          </a:p>
          <a:p>
            <a:pPr marL="781200" lvl="1" indent="-457200" fontAlgn="ctr">
              <a:buFont typeface="+mj-lt"/>
              <a:buAutoNum type="arabicPeriod"/>
            </a:pPr>
            <a:r>
              <a:rPr lang="en-US" sz="2200" dirty="0"/>
              <a:t>Standardization of Permit Application Information</a:t>
            </a:r>
          </a:p>
          <a:p>
            <a:pPr marL="781200" lvl="1" indent="-457200" fontAlgn="ctr">
              <a:buFont typeface="+mj-lt"/>
              <a:buAutoNum type="arabicPeriod"/>
            </a:pPr>
            <a:r>
              <a:rPr lang="en-US" sz="2200" dirty="0"/>
              <a:t>Multistate Corridor Communication</a:t>
            </a:r>
          </a:p>
          <a:p>
            <a:pPr marL="781200" lvl="1" indent="-457200" fontAlgn="ctr">
              <a:buFont typeface="+mj-lt"/>
              <a:buAutoNum type="arabicPeriod"/>
            </a:pPr>
            <a:r>
              <a:rPr lang="en-US" sz="2200" dirty="0"/>
              <a:t>Communication Between States and Industry</a:t>
            </a:r>
          </a:p>
          <a:p>
            <a:pPr marL="781200" lvl="1" indent="-457200" fontAlgn="ctr">
              <a:buFont typeface="+mj-lt"/>
              <a:buAutoNum type="arabicPeriod"/>
            </a:pPr>
            <a:r>
              <a:rPr lang="en-US" sz="2200" dirty="0"/>
              <a:t>Electronic Verification of Permits</a:t>
            </a:r>
          </a:p>
          <a:p>
            <a:pPr marL="781200" lvl="1" indent="-457200" fontAlgn="ctr">
              <a:buFont typeface="+mj-lt"/>
              <a:buAutoNum type="arabicPeriod"/>
            </a:pPr>
            <a:r>
              <a:rPr lang="en-US" sz="2200" dirty="0"/>
              <a:t>Individual Gaps with Regions/Corridors</a:t>
            </a:r>
          </a:p>
          <a:p>
            <a:pPr fontAlgn="ctr"/>
            <a:r>
              <a:rPr lang="en-US" sz="2400" dirty="0"/>
              <a:t>Discussion:  Should the FOWG want to work on any of these topics? What are the priorities?</a:t>
            </a:r>
          </a:p>
        </p:txBody>
      </p:sp>
    </p:spTree>
    <p:extLst>
      <p:ext uri="{BB962C8B-B14F-4D97-AF65-F5344CB8AC3E}">
        <p14:creationId xmlns:p14="http://schemas.microsoft.com/office/powerpoint/2010/main" val="3923027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Meeting Schedule</a:t>
            </a:r>
            <a:br>
              <a:rPr lang="en-US" dirty="0"/>
            </a:br>
            <a:endParaRPr lang="en-US" sz="2000" dirty="0"/>
          </a:p>
        </p:txBody>
      </p:sp>
      <p:sp>
        <p:nvSpPr>
          <p:cNvPr id="3" name="Content Placeholder 2"/>
          <p:cNvSpPr>
            <a:spLocks noGrp="1"/>
          </p:cNvSpPr>
          <p:nvPr>
            <p:ph idx="1"/>
          </p:nvPr>
        </p:nvSpPr>
        <p:spPr>
          <a:xfrm>
            <a:off x="581193" y="2119536"/>
            <a:ext cx="11029615" cy="4439884"/>
          </a:xfrm>
        </p:spPr>
        <p:txBody>
          <a:bodyPr>
            <a:normAutofit/>
          </a:bodyPr>
          <a:lstStyle/>
          <a:p>
            <a:pPr lvl="0" fontAlgn="ctr"/>
            <a:r>
              <a:rPr lang="en-US" sz="2400" dirty="0"/>
              <a:t>Proposed 2022 Schedule:</a:t>
            </a:r>
          </a:p>
          <a:p>
            <a:pPr marL="0" lvl="0" indent="0" fontAlgn="ctr">
              <a:buNone/>
            </a:pPr>
            <a:endParaRPr lang="en-US" sz="2400" dirty="0"/>
          </a:p>
          <a:p>
            <a:pPr marL="0" lvl="0" indent="0" fontAlgn="ctr">
              <a:buNone/>
            </a:pPr>
            <a:endParaRPr lang="en-US" sz="2400" dirty="0"/>
          </a:p>
          <a:p>
            <a:pPr marL="0" lvl="0" indent="0" fontAlgn="ctr">
              <a:buNone/>
            </a:pPr>
            <a:endParaRPr lang="en-US" sz="2400" dirty="0"/>
          </a:p>
          <a:p>
            <a:pPr marL="0" lvl="0" indent="0" fontAlgn="ctr">
              <a:buNone/>
            </a:pPr>
            <a:endParaRPr lang="en-US" sz="2400" dirty="0"/>
          </a:p>
          <a:p>
            <a:pPr marL="0" lvl="0" indent="0" fontAlgn="ctr">
              <a:buNone/>
            </a:pPr>
            <a:endParaRPr lang="en-US" sz="2400" dirty="0"/>
          </a:p>
          <a:p>
            <a:pPr marL="0" lvl="0" indent="0" fontAlgn="ctr">
              <a:buNone/>
            </a:pPr>
            <a:endParaRPr lang="en-US" sz="2400" dirty="0"/>
          </a:p>
          <a:p>
            <a:pPr lvl="0" fontAlgn="ctr"/>
            <a:endParaRPr lang="en-US" sz="2400" dirty="0"/>
          </a:p>
        </p:txBody>
      </p:sp>
      <p:graphicFrame>
        <p:nvGraphicFramePr>
          <p:cNvPr id="4" name="Table 4">
            <a:extLst>
              <a:ext uri="{FF2B5EF4-FFF2-40B4-BE49-F238E27FC236}">
                <a16:creationId xmlns:a16="http://schemas.microsoft.com/office/drawing/2014/main" id="{D6B13555-B918-4A80-83F6-FF81A948BE8A}"/>
              </a:ext>
            </a:extLst>
          </p:cNvPr>
          <p:cNvGraphicFramePr>
            <a:graphicFrameLocks noGrp="1"/>
          </p:cNvGraphicFramePr>
          <p:nvPr>
            <p:extLst>
              <p:ext uri="{D42A27DB-BD31-4B8C-83A1-F6EECF244321}">
                <p14:modId xmlns:p14="http://schemas.microsoft.com/office/powerpoint/2010/main" val="1081236186"/>
              </p:ext>
            </p:extLst>
          </p:nvPr>
        </p:nvGraphicFramePr>
        <p:xfrm>
          <a:off x="748145" y="2780522"/>
          <a:ext cx="10862662" cy="2376798"/>
        </p:xfrm>
        <a:graphic>
          <a:graphicData uri="http://schemas.openxmlformats.org/drawingml/2006/table">
            <a:tbl>
              <a:tblPr firstRow="1" bandRow="1">
                <a:tableStyleId>{5C22544A-7EE6-4342-B048-85BDC9FD1C3A}</a:tableStyleId>
              </a:tblPr>
              <a:tblGrid>
                <a:gridCol w="2484279">
                  <a:extLst>
                    <a:ext uri="{9D8B030D-6E8A-4147-A177-3AD203B41FA5}">
                      <a16:colId xmlns:a16="http://schemas.microsoft.com/office/drawing/2014/main" val="1626218281"/>
                    </a:ext>
                  </a:extLst>
                </a:gridCol>
                <a:gridCol w="3329463">
                  <a:extLst>
                    <a:ext uri="{9D8B030D-6E8A-4147-A177-3AD203B41FA5}">
                      <a16:colId xmlns:a16="http://schemas.microsoft.com/office/drawing/2014/main" val="2187744700"/>
                    </a:ext>
                  </a:extLst>
                </a:gridCol>
                <a:gridCol w="5048920">
                  <a:extLst>
                    <a:ext uri="{9D8B030D-6E8A-4147-A177-3AD203B41FA5}">
                      <a16:colId xmlns:a16="http://schemas.microsoft.com/office/drawing/2014/main" val="2706806148"/>
                    </a:ext>
                  </a:extLst>
                </a:gridCol>
              </a:tblGrid>
              <a:tr h="466040">
                <a:tc>
                  <a:txBody>
                    <a:bodyPr/>
                    <a:lstStyle/>
                    <a:p>
                      <a:pPr algn="ctr"/>
                      <a:r>
                        <a:rPr lang="en-US" sz="2000" dirty="0"/>
                        <a:t>Quarter</a:t>
                      </a:r>
                    </a:p>
                  </a:txBody>
                  <a:tcPr/>
                </a:tc>
                <a:tc>
                  <a:txBody>
                    <a:bodyPr/>
                    <a:lstStyle/>
                    <a:p>
                      <a:pPr algn="ctr"/>
                      <a:r>
                        <a:rPr lang="en-US" sz="2000" dirty="0"/>
                        <a:t>Date</a:t>
                      </a:r>
                    </a:p>
                  </a:txBody>
                  <a:tcPr/>
                </a:tc>
                <a:tc>
                  <a:txBody>
                    <a:bodyPr/>
                    <a:lstStyle/>
                    <a:p>
                      <a:r>
                        <a:rPr lang="en-US" sz="2000" dirty="0"/>
                        <a:t>Venue</a:t>
                      </a:r>
                    </a:p>
                  </a:txBody>
                  <a:tcPr/>
                </a:tc>
                <a:extLst>
                  <a:ext uri="{0D108BD9-81ED-4DB2-BD59-A6C34878D82A}">
                    <a16:rowId xmlns:a16="http://schemas.microsoft.com/office/drawing/2014/main" val="490310319"/>
                  </a:ext>
                </a:extLst>
              </a:tr>
              <a:tr h="512638">
                <a:tc>
                  <a:txBody>
                    <a:bodyPr/>
                    <a:lstStyle/>
                    <a:p>
                      <a:pPr algn="ctr"/>
                      <a:r>
                        <a:rPr lang="en-US" sz="2000" dirty="0"/>
                        <a:t>Q1 </a:t>
                      </a:r>
                    </a:p>
                  </a:txBody>
                  <a:tcPr/>
                </a:tc>
                <a:tc>
                  <a:txBody>
                    <a:bodyPr/>
                    <a:lstStyle/>
                    <a:p>
                      <a:pPr algn="ctr"/>
                      <a:r>
                        <a:rPr lang="en-US" sz="2000" dirty="0"/>
                        <a:t>February 22-24</a:t>
                      </a:r>
                    </a:p>
                  </a:txBody>
                  <a:tcPr/>
                </a:tc>
                <a:tc>
                  <a:txBody>
                    <a:bodyPr/>
                    <a:lstStyle/>
                    <a:p>
                      <a:r>
                        <a:rPr lang="en-US" sz="2000" b="1" dirty="0"/>
                        <a:t>In Person </a:t>
                      </a:r>
                      <a:r>
                        <a:rPr lang="en-US" sz="2000" dirty="0"/>
                        <a:t>at SC&amp;RA Meeting in Glendale, AZ</a:t>
                      </a:r>
                    </a:p>
                  </a:txBody>
                  <a:tcPr/>
                </a:tc>
                <a:extLst>
                  <a:ext uri="{0D108BD9-81ED-4DB2-BD59-A6C34878D82A}">
                    <a16:rowId xmlns:a16="http://schemas.microsoft.com/office/drawing/2014/main" val="2766075639"/>
                  </a:ext>
                </a:extLst>
              </a:tr>
              <a:tr h="466040">
                <a:tc>
                  <a:txBody>
                    <a:bodyPr/>
                    <a:lstStyle/>
                    <a:p>
                      <a:pPr algn="ctr"/>
                      <a:r>
                        <a:rPr lang="en-US" sz="2000" dirty="0"/>
                        <a:t>Q2</a:t>
                      </a:r>
                    </a:p>
                  </a:txBody>
                  <a:tcPr/>
                </a:tc>
                <a:tc>
                  <a:txBody>
                    <a:bodyPr/>
                    <a:lstStyle/>
                    <a:p>
                      <a:pPr algn="ctr"/>
                      <a:r>
                        <a:rPr lang="en-US" sz="2000" dirty="0"/>
                        <a:t>TBD</a:t>
                      </a:r>
                    </a:p>
                  </a:txBody>
                  <a:tcPr/>
                </a:tc>
                <a:tc>
                  <a:txBody>
                    <a:bodyPr/>
                    <a:lstStyle/>
                    <a:p>
                      <a:r>
                        <a:rPr lang="en-US" sz="2000" b="1" dirty="0"/>
                        <a:t>Virtual</a:t>
                      </a:r>
                      <a:r>
                        <a:rPr lang="en-US" sz="2000" dirty="0"/>
                        <a:t> via Zoom</a:t>
                      </a:r>
                    </a:p>
                  </a:txBody>
                  <a:tcPr/>
                </a:tc>
                <a:extLst>
                  <a:ext uri="{0D108BD9-81ED-4DB2-BD59-A6C34878D82A}">
                    <a16:rowId xmlns:a16="http://schemas.microsoft.com/office/drawing/2014/main" val="1872224522"/>
                  </a:ext>
                </a:extLst>
              </a:tr>
              <a:tr h="466040">
                <a:tc>
                  <a:txBody>
                    <a:bodyPr/>
                    <a:lstStyle/>
                    <a:p>
                      <a:pPr algn="ctr"/>
                      <a:r>
                        <a:rPr lang="en-US" sz="2000" dirty="0"/>
                        <a:t>Q3</a:t>
                      </a:r>
                    </a:p>
                  </a:txBody>
                  <a:tcPr/>
                </a:tc>
                <a:tc>
                  <a:txBody>
                    <a:bodyPr/>
                    <a:lstStyle/>
                    <a:p>
                      <a:pPr algn="ctr"/>
                      <a:r>
                        <a:rPr lang="en-US" sz="2000" dirty="0"/>
                        <a:t>TBD</a:t>
                      </a:r>
                    </a:p>
                  </a:txBody>
                  <a:tcPr/>
                </a:tc>
                <a:tc>
                  <a:txBody>
                    <a:bodyPr/>
                    <a:lstStyle/>
                    <a:p>
                      <a:r>
                        <a:rPr lang="en-US" sz="2000" b="1" dirty="0"/>
                        <a:t>In Person</a:t>
                      </a:r>
                      <a:r>
                        <a:rPr lang="en-US" sz="2000" dirty="0"/>
                        <a:t>, location TBD</a:t>
                      </a:r>
                    </a:p>
                  </a:txBody>
                  <a:tcPr/>
                </a:tc>
                <a:extLst>
                  <a:ext uri="{0D108BD9-81ED-4DB2-BD59-A6C34878D82A}">
                    <a16:rowId xmlns:a16="http://schemas.microsoft.com/office/drawing/2014/main" val="1556950299"/>
                  </a:ext>
                </a:extLst>
              </a:tr>
              <a:tr h="466040">
                <a:tc>
                  <a:txBody>
                    <a:bodyPr/>
                    <a:lstStyle/>
                    <a:p>
                      <a:pPr algn="ctr"/>
                      <a:r>
                        <a:rPr lang="en-US" sz="2000" dirty="0"/>
                        <a:t>Q4</a:t>
                      </a:r>
                    </a:p>
                  </a:txBody>
                  <a:tcPr/>
                </a:tc>
                <a:tc>
                  <a:txBody>
                    <a:bodyPr/>
                    <a:lstStyle/>
                    <a:p>
                      <a:pPr algn="ctr"/>
                      <a:r>
                        <a:rPr lang="en-US" sz="2000" dirty="0"/>
                        <a:t>TBD</a:t>
                      </a:r>
                    </a:p>
                  </a:txBody>
                  <a:tcPr/>
                </a:tc>
                <a:tc>
                  <a:txBody>
                    <a:bodyPr/>
                    <a:lstStyle/>
                    <a:p>
                      <a:r>
                        <a:rPr lang="en-US" sz="2000" b="1" dirty="0"/>
                        <a:t>Virtual</a:t>
                      </a:r>
                      <a:r>
                        <a:rPr lang="en-US" sz="2000" dirty="0"/>
                        <a:t> via Zoom</a:t>
                      </a:r>
                    </a:p>
                  </a:txBody>
                  <a:tcPr/>
                </a:tc>
                <a:extLst>
                  <a:ext uri="{0D108BD9-81ED-4DB2-BD59-A6C34878D82A}">
                    <a16:rowId xmlns:a16="http://schemas.microsoft.com/office/drawing/2014/main" val="525784328"/>
                  </a:ext>
                </a:extLst>
              </a:tr>
            </a:tbl>
          </a:graphicData>
        </a:graphic>
      </p:graphicFrame>
    </p:spTree>
    <p:extLst>
      <p:ext uri="{BB962C8B-B14F-4D97-AF65-F5344CB8AC3E}">
        <p14:creationId xmlns:p14="http://schemas.microsoft.com/office/powerpoint/2010/main" val="363822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5" name="Content Placeholder 4">
            <a:extLst>
              <a:ext uri="{FF2B5EF4-FFF2-40B4-BE49-F238E27FC236}">
                <a16:creationId xmlns:a16="http://schemas.microsoft.com/office/drawing/2014/main" id="{75E29B9F-9673-4379-9DF6-0189FE461729}"/>
              </a:ext>
            </a:extLst>
          </p:cNvPr>
          <p:cNvSpPr>
            <a:spLocks noGrp="1"/>
          </p:cNvSpPr>
          <p:nvPr>
            <p:ph sz="half" idx="1"/>
          </p:nvPr>
        </p:nvSpPr>
        <p:spPr/>
        <p:txBody>
          <a:bodyPr>
            <a:normAutofit/>
          </a:bodyPr>
          <a:lstStyle/>
          <a:p>
            <a:pPr marL="0" indent="0">
              <a:buNone/>
            </a:pPr>
            <a:r>
              <a:rPr lang="en-US" sz="2800" b="1" u="sng" dirty="0"/>
              <a:t>Questions?</a:t>
            </a:r>
          </a:p>
        </p:txBody>
      </p:sp>
      <p:sp>
        <p:nvSpPr>
          <p:cNvPr id="6" name="Content Placeholder 5">
            <a:extLst>
              <a:ext uri="{FF2B5EF4-FFF2-40B4-BE49-F238E27FC236}">
                <a16:creationId xmlns:a16="http://schemas.microsoft.com/office/drawing/2014/main" id="{AE0A0B52-151D-4199-8DCD-5F1A30DA138F}"/>
              </a:ext>
            </a:extLst>
          </p:cNvPr>
          <p:cNvSpPr>
            <a:spLocks noGrp="1"/>
          </p:cNvSpPr>
          <p:nvPr>
            <p:ph sz="half" idx="2"/>
          </p:nvPr>
        </p:nvSpPr>
        <p:spPr>
          <a:xfrm>
            <a:off x="6230391" y="2011680"/>
            <a:ext cx="5374800" cy="4206240"/>
          </a:xfrm>
        </p:spPr>
        <p:txBody>
          <a:bodyPr>
            <a:normAutofit/>
          </a:bodyPr>
          <a:lstStyle/>
          <a:p>
            <a:pPr marL="0" indent="0">
              <a:buNone/>
            </a:pPr>
            <a:r>
              <a:rPr lang="en-US" sz="2800" b="1" u="sng" dirty="0"/>
              <a:t>Contact</a:t>
            </a:r>
          </a:p>
          <a:p>
            <a:endParaRPr lang="en-US" sz="2800" dirty="0"/>
          </a:p>
          <a:p>
            <a:pPr marL="0" indent="0">
              <a:buNone/>
            </a:pPr>
            <a:r>
              <a:rPr lang="en-US" sz="2800" dirty="0"/>
              <a:t>Dave Huft, Co-Chair</a:t>
            </a:r>
          </a:p>
          <a:p>
            <a:pPr marL="0" indent="0">
              <a:buNone/>
            </a:pPr>
            <a:r>
              <a:rPr lang="en-US" sz="2800" dirty="0">
                <a:hlinkClick r:id="rId3">
                  <a:extLst>
                    <a:ext uri="{A12FA001-AC4F-418D-AE19-62706E023703}">
                      <ahyp:hlinkClr xmlns:ahyp="http://schemas.microsoft.com/office/drawing/2018/hyperlinkcolor" val="tx"/>
                    </a:ext>
                  </a:extLst>
                </a:hlinkClick>
              </a:rPr>
              <a:t>Dave.Huft@state.sd.us</a:t>
            </a:r>
            <a:endParaRPr lang="en-US" sz="2800" dirty="0"/>
          </a:p>
          <a:p>
            <a:pPr marL="0" indent="0">
              <a:buNone/>
            </a:pPr>
            <a:endParaRPr lang="en-US" sz="2800" dirty="0"/>
          </a:p>
          <a:p>
            <a:pPr marL="0" indent="0">
              <a:buNone/>
            </a:pPr>
            <a:r>
              <a:rPr lang="en-US" sz="2800" dirty="0"/>
              <a:t>Geno Koehler, ILDOT</a:t>
            </a:r>
            <a:r>
              <a:rPr lang="en-US" sz="2800"/>
              <a:t>, Co-Chair</a:t>
            </a:r>
            <a:endParaRPr lang="en-US" sz="2800" dirty="0"/>
          </a:p>
          <a:p>
            <a:pPr marL="0" indent="0">
              <a:buNone/>
            </a:pPr>
            <a:r>
              <a:rPr lang="en-US" sz="2800" dirty="0">
                <a:hlinkClick r:id="rId4">
                  <a:extLst>
                    <a:ext uri="{A12FA001-AC4F-418D-AE19-62706E023703}">
                      <ahyp:hlinkClr xmlns:ahyp="http://schemas.microsoft.com/office/drawing/2018/hyperlinkcolor" val="tx"/>
                    </a:ext>
                  </a:extLst>
                </a:hlinkClick>
              </a:rPr>
              <a:t>Geno.Koehler@illinois.gov</a:t>
            </a:r>
            <a:r>
              <a:rPr lang="en-US" sz="2800" dirty="0"/>
              <a:t> </a:t>
            </a:r>
          </a:p>
        </p:txBody>
      </p:sp>
      <p:sp>
        <p:nvSpPr>
          <p:cNvPr id="4" name="Slide Number Placeholder 3"/>
          <p:cNvSpPr>
            <a:spLocks noGrp="1"/>
          </p:cNvSpPr>
          <p:nvPr>
            <p:ph type="sldNum" sz="quarter" idx="12"/>
          </p:nvPr>
        </p:nvSpPr>
        <p:spPr/>
        <p:txBody>
          <a:bodyPr/>
          <a:lstStyle/>
          <a:p>
            <a:fld id="{146703D3-3F60-4970-98FB-20685054ACAE}" type="slidenum">
              <a:rPr lang="en-US" smtClean="0"/>
              <a:t>8</a:t>
            </a:fld>
            <a:endParaRPr lang="en-US"/>
          </a:p>
        </p:txBody>
      </p:sp>
    </p:spTree>
    <p:extLst>
      <p:ext uri="{BB962C8B-B14F-4D97-AF65-F5344CB8AC3E}">
        <p14:creationId xmlns:p14="http://schemas.microsoft.com/office/powerpoint/2010/main" val="1725170876"/>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6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6E60A863FE1F4DA51FB69A60E7165C" ma:contentTypeVersion="14" ma:contentTypeDescription="Create a new document." ma:contentTypeScope="" ma:versionID="2584d6c607292a633467512bb9e3c256">
  <xsd:schema xmlns:xsd="http://www.w3.org/2001/XMLSchema" xmlns:xs="http://www.w3.org/2001/XMLSchema" xmlns:p="http://schemas.microsoft.com/office/2006/metadata/properties" xmlns:ns3="f75d3c6a-a3c3-40db-ad2f-ec77b2ce2005" xmlns:ns4="6f7ecccf-d734-49a5-8bcf-e92dfe5a32ad" targetNamespace="http://schemas.microsoft.com/office/2006/metadata/properties" ma:root="true" ma:fieldsID="492f064fc991ee0859ddcbe36af3123c" ns3:_="" ns4:_="">
    <xsd:import namespace="f75d3c6a-a3c3-40db-ad2f-ec77b2ce2005"/>
    <xsd:import namespace="6f7ecccf-d734-49a5-8bcf-e92dfe5a32a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5d3c6a-a3c3-40db-ad2f-ec77b2ce200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7ecccf-d734-49a5-8bcf-e92dfe5a32a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8696E0-28F1-4124-B86B-C5A5A13D6916}">
  <ds:schemaRefs>
    <ds:schemaRef ds:uri="http://schemas.microsoft.com/sharepoint/v3/contenttype/forms"/>
  </ds:schemaRefs>
</ds:datastoreItem>
</file>

<file path=customXml/itemProps2.xml><?xml version="1.0" encoding="utf-8"?>
<ds:datastoreItem xmlns:ds="http://schemas.openxmlformats.org/officeDocument/2006/customXml" ds:itemID="{152F02A3-71F3-4AEF-A930-BA9469781B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5d3c6a-a3c3-40db-ad2f-ec77b2ce2005"/>
    <ds:schemaRef ds:uri="6f7ecccf-d734-49a5-8bcf-e92dfe5a32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C055FC-9AA2-473B-92FC-8B94E7EF66E9}">
  <ds:schemaRefs>
    <ds:schemaRef ds:uri="http://schemas.microsoft.com/office/2006/metadata/properties"/>
    <ds:schemaRef ds:uri="http://purl.org/dc/elements/1.1/"/>
    <ds:schemaRef ds:uri="http://schemas.microsoft.com/office/2006/documentManagement/types"/>
    <ds:schemaRef ds:uri="http://purl.org/dc/dcmitype/"/>
    <ds:schemaRef ds:uri="http://purl.org/dc/terms/"/>
    <ds:schemaRef ds:uri="6f7ecccf-d734-49a5-8bcf-e92dfe5a32ad"/>
    <ds:schemaRef ds:uri="f75d3c6a-a3c3-40db-ad2f-ec77b2ce2005"/>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8336</TotalTime>
  <Words>1106</Words>
  <Application>Microsoft Office PowerPoint</Application>
  <PresentationFormat>Widescreen</PresentationFormat>
  <Paragraphs>129</Paragraphs>
  <Slides>8</Slides>
  <Notes>7</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8</vt:i4>
      </vt:variant>
    </vt:vector>
  </HeadingPairs>
  <TitlesOfParts>
    <vt:vector size="21" baseType="lpstr">
      <vt:lpstr>Arial</vt:lpstr>
      <vt:lpstr>Calibri</vt:lpstr>
      <vt:lpstr>Calibri Light</vt:lpstr>
      <vt:lpstr>Gill Sans MT</vt:lpstr>
      <vt:lpstr>Tw Cen MT</vt:lpstr>
      <vt:lpstr>Tw Cen MT Condensed</vt:lpstr>
      <vt:lpstr>Wingdings</vt:lpstr>
      <vt:lpstr>Wingdings 2</vt:lpstr>
      <vt:lpstr>Wingdings 3</vt:lpstr>
      <vt:lpstr>Dividend</vt:lpstr>
      <vt:lpstr>Office Theme</vt:lpstr>
      <vt:lpstr>6_Default Design</vt:lpstr>
      <vt:lpstr>Integral</vt:lpstr>
      <vt:lpstr>CTSO Freight Operations Working Group For WASHTO Committee on Highway Transport</vt:lpstr>
      <vt:lpstr>PowerPoint Presentation</vt:lpstr>
      <vt:lpstr>PowerPoint Presentation</vt:lpstr>
      <vt:lpstr>FOWG Strategy to Improve Efficiency of Emergency Relief Supply Movement</vt:lpstr>
      <vt:lpstr>NCHRP Project updates</vt:lpstr>
      <vt:lpstr>Phase iii harmonization </vt:lpstr>
      <vt:lpstr>2022 Meeting Schedule </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CTSO Working Group on Freight Operations</dc:title>
  <dc:creator>Zelinski, Patrick</dc:creator>
  <cp:lastModifiedBy>Huft, Dave</cp:lastModifiedBy>
  <cp:revision>51</cp:revision>
  <cp:lastPrinted>2019-11-01T16:37:25Z</cp:lastPrinted>
  <dcterms:created xsi:type="dcterms:W3CDTF">2019-07-09T13:14:40Z</dcterms:created>
  <dcterms:modified xsi:type="dcterms:W3CDTF">2021-11-17T15:59:05Z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0x010100FC6E60A863FE1F4DA51FB69A60E7165C</vt:lpwstr>
  </property>
</Properties>
</file>