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5143500" type="screen16x9"/>
  <p:notesSz cx="6858000" cy="9144000"/>
  <p:embeddedFontLst>
    <p:embeddedFont>
      <p:font typeface="Work Sans" panose="020B060402020202020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604020202020204" charset="0"/>
      <p:regular r:id="rId15"/>
      <p:bold r:id="rId16"/>
      <p:italic r:id="rId17"/>
      <p:boldItalic r:id="rId18"/>
    </p:embeddedFont>
    <p:embeddedFont>
      <p:font typeface="Work Sans Medium" panose="020B0604020202020204" charset="0"/>
      <p:regular r:id="rId19"/>
      <p:bold r:id="rId20"/>
      <p:italic r:id="rId21"/>
      <p:boldItalic r:id="rId22"/>
    </p:embeddedFont>
    <p:embeddedFont>
      <p:font typeface="Work Sans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502a689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502a689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3ecb0d0b6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3ecb0d0b6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44625" y="1644875"/>
            <a:ext cx="4633800" cy="11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Work Sans"/>
              <a:buNone/>
              <a:defRPr sz="3700" b="1"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Font typeface="Work Sans"/>
              <a:buNone/>
              <a:defRPr sz="4100"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Font typeface="Work Sans"/>
              <a:buNone/>
              <a:defRPr sz="4100"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Font typeface="Work Sans"/>
              <a:buNone/>
              <a:defRPr sz="4100"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Font typeface="Work Sans"/>
              <a:buNone/>
              <a:defRPr sz="4100"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Font typeface="Work Sans"/>
              <a:buNone/>
              <a:defRPr sz="4100"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Font typeface="Work Sans"/>
              <a:buNone/>
              <a:defRPr sz="4100"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Font typeface="Work Sans"/>
              <a:buNone/>
              <a:defRPr sz="4100"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Font typeface="Work Sans"/>
              <a:buNone/>
              <a:defRPr sz="41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44625" y="2834125"/>
            <a:ext cx="78876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 SemiBold"/>
              <a:buNone/>
              <a:defRPr sz="16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SemiBold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944625" y="3231550"/>
            <a:ext cx="78876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iles with icons">
  <p:cSld name="ONE_COLUMN_TEXT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715125" y="847275"/>
            <a:ext cx="18738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Work Sans SemiBold"/>
              <a:buNone/>
              <a:defRPr sz="24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idx="2"/>
          </p:nvPr>
        </p:nvSpPr>
        <p:spPr>
          <a:xfrm>
            <a:off x="715125" y="2470300"/>
            <a:ext cx="1873800" cy="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idx="3"/>
          </p:nvPr>
        </p:nvSpPr>
        <p:spPr>
          <a:xfrm>
            <a:off x="715125" y="2939875"/>
            <a:ext cx="18738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2781300" y="995590"/>
            <a:ext cx="1790700" cy="2840400"/>
          </a:xfrm>
          <a:prstGeom prst="roundRect">
            <a:avLst>
              <a:gd name="adj" fmla="val 4965"/>
            </a:avLst>
          </a:prstGeom>
          <a:noFill/>
          <a:ln w="381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41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4764454" y="995590"/>
            <a:ext cx="1790700" cy="2840400"/>
          </a:xfrm>
          <a:prstGeom prst="roundRect">
            <a:avLst>
              <a:gd name="adj" fmla="val 4965"/>
            </a:avLst>
          </a:prstGeom>
          <a:noFill/>
          <a:ln w="381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41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6747608" y="995590"/>
            <a:ext cx="1790700" cy="2840400"/>
          </a:xfrm>
          <a:prstGeom prst="roundRect">
            <a:avLst>
              <a:gd name="adj" fmla="val 4965"/>
            </a:avLst>
          </a:prstGeom>
          <a:noFill/>
          <a:ln w="381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41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idx="4"/>
          </p:nvPr>
        </p:nvSpPr>
        <p:spPr>
          <a:xfrm>
            <a:off x="2938350" y="2000725"/>
            <a:ext cx="14766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 idx="5"/>
          </p:nvPr>
        </p:nvSpPr>
        <p:spPr>
          <a:xfrm>
            <a:off x="2938350" y="2494149"/>
            <a:ext cx="14766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 idx="6"/>
          </p:nvPr>
        </p:nvSpPr>
        <p:spPr>
          <a:xfrm>
            <a:off x="4921500" y="2000725"/>
            <a:ext cx="14766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idx="7"/>
          </p:nvPr>
        </p:nvSpPr>
        <p:spPr>
          <a:xfrm>
            <a:off x="4921500" y="2494149"/>
            <a:ext cx="14766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idx="8"/>
          </p:nvPr>
        </p:nvSpPr>
        <p:spPr>
          <a:xfrm>
            <a:off x="6904650" y="2000725"/>
            <a:ext cx="14766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idx="9"/>
          </p:nvPr>
        </p:nvSpPr>
        <p:spPr>
          <a:xfrm>
            <a:off x="6904650" y="2494149"/>
            <a:ext cx="14766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Square Images">
  <p:cSld name="CUSTO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715125" y="521376"/>
            <a:ext cx="63663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SemiBold"/>
              <a:buNone/>
              <a:defRPr sz="28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title" idx="2"/>
          </p:nvPr>
        </p:nvSpPr>
        <p:spPr>
          <a:xfrm>
            <a:off x="723900" y="3553450"/>
            <a:ext cx="2076300" cy="4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 idx="3"/>
          </p:nvPr>
        </p:nvSpPr>
        <p:spPr>
          <a:xfrm>
            <a:off x="723900" y="4111875"/>
            <a:ext cx="2076300" cy="7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title" idx="4"/>
          </p:nvPr>
        </p:nvSpPr>
        <p:spPr>
          <a:xfrm>
            <a:off x="3533775" y="3553450"/>
            <a:ext cx="2076300" cy="4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5"/>
          </p:nvPr>
        </p:nvSpPr>
        <p:spPr>
          <a:xfrm>
            <a:off x="3533775" y="4111875"/>
            <a:ext cx="2076300" cy="7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 idx="6"/>
          </p:nvPr>
        </p:nvSpPr>
        <p:spPr>
          <a:xfrm>
            <a:off x="6343650" y="3553450"/>
            <a:ext cx="2076300" cy="4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 idx="7"/>
          </p:nvPr>
        </p:nvSpPr>
        <p:spPr>
          <a:xfrm>
            <a:off x="6343650" y="4111875"/>
            <a:ext cx="2076300" cy="7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Horizontal Images">
  <p:cSld name="CUSTOM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715125" y="521376"/>
            <a:ext cx="63663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SemiBold"/>
              <a:buNone/>
              <a:defRPr sz="28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/>
          </p:nvPr>
        </p:nvSpPr>
        <p:spPr>
          <a:xfrm>
            <a:off x="648375" y="2985150"/>
            <a:ext cx="2406300" cy="4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3"/>
          </p:nvPr>
        </p:nvSpPr>
        <p:spPr>
          <a:xfrm>
            <a:off x="648375" y="3543576"/>
            <a:ext cx="24063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4"/>
          </p:nvPr>
        </p:nvSpPr>
        <p:spPr>
          <a:xfrm>
            <a:off x="3368800" y="2985150"/>
            <a:ext cx="2406300" cy="4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5"/>
          </p:nvPr>
        </p:nvSpPr>
        <p:spPr>
          <a:xfrm>
            <a:off x="3368800" y="3543576"/>
            <a:ext cx="24063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6"/>
          </p:nvPr>
        </p:nvSpPr>
        <p:spPr>
          <a:xfrm>
            <a:off x="6089225" y="2985150"/>
            <a:ext cx="2406300" cy="4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7"/>
          </p:nvPr>
        </p:nvSpPr>
        <p:spPr>
          <a:xfrm>
            <a:off x="6089225" y="3543576"/>
            <a:ext cx="24063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236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490250" y="2920600"/>
            <a:ext cx="7982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4306775"/>
            <a:ext cx="66297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Aligned Image, Title, and Body">
  <p:cSld name="CUSTOM_2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856200" y="2742200"/>
            <a:ext cx="4068600" cy="77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4856200" y="3576275"/>
            <a:ext cx="4068600" cy="13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>
                <a:solidFill>
                  <a:srgbClr val="3325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71550" y="2274750"/>
            <a:ext cx="78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71550" y="3003600"/>
            <a:ext cx="780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5125" y="1406400"/>
            <a:ext cx="7469100" cy="25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5125" y="521375"/>
            <a:ext cx="74691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SemiBold"/>
              <a:buNone/>
              <a:defRPr sz="28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and Image">
  <p:cSld name="TITLE_AND_BODY_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15125" y="1406400"/>
            <a:ext cx="4162200" cy="25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15125" y="521375"/>
            <a:ext cx="74691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SemiBold"/>
              <a:buNone/>
              <a:defRPr sz="28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792075" y="1406400"/>
            <a:ext cx="3507900" cy="25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583575" y="1406400"/>
            <a:ext cx="3507900" cy="25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15125" y="521376"/>
            <a:ext cx="63663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SemiBold"/>
              <a:buNone/>
              <a:defRPr sz="28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47975" y="1406400"/>
            <a:ext cx="5807400" cy="25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 SemiBold"/>
              <a:buChar char="●"/>
              <a:defRPr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ork Sans SemiBold"/>
              <a:buChar char="○"/>
              <a:defRPr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ork Sans SemiBold"/>
              <a:buChar char="■"/>
              <a:defRPr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ork Sans SemiBold"/>
              <a:buChar char="●"/>
              <a:defRPr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ork Sans SemiBold"/>
              <a:buChar char="○"/>
              <a:defRPr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ork Sans SemiBold"/>
              <a:buChar char="■"/>
              <a:defRPr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ork Sans SemiBold"/>
              <a:buChar char="●"/>
              <a:defRPr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Work Sans SemiBold"/>
              <a:buChar char="○"/>
              <a:defRPr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00"/>
              <a:buFont typeface="Work Sans SemiBold"/>
              <a:buChar char="■"/>
              <a:defRPr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15125" y="521376"/>
            <a:ext cx="63663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SemiBold"/>
              <a:buNone/>
              <a:defRPr sz="28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715125" y="521376"/>
            <a:ext cx="63663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SemiBold"/>
              <a:buNone/>
              <a:defRPr sz="28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Centered">
  <p:cSld name="TITLE_ONLY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93300" y="521375"/>
            <a:ext cx="7757400" cy="5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SemiBold"/>
              <a:buNone/>
              <a:defRPr sz="28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604125" y="1884775"/>
            <a:ext cx="3618900" cy="20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715125" y="521375"/>
            <a:ext cx="36189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SemiBold"/>
              <a:buNone/>
              <a:defRPr sz="28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8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25" y="521376"/>
            <a:ext cx="63663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SemiBold"/>
              <a:buNone/>
              <a:defRPr sz="28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25" y="1210976"/>
            <a:ext cx="6366300" cy="30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21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21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8">
            <a:alphaModFix/>
          </a:blip>
          <a:srcRect t="-6681" b="-5994"/>
          <a:stretch/>
        </p:blipFill>
        <p:spPr>
          <a:xfrm>
            <a:off x="7176300" y="189775"/>
            <a:ext cx="1742500" cy="200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DijUoyVt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c.org/witpa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944625" y="1644875"/>
            <a:ext cx="4633800" cy="11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WITPAC?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944625" y="2834125"/>
            <a:ext cx="78876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Wind Industry Transportation Professional Advanced Certification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750" y="3815050"/>
            <a:ext cx="2897591" cy="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7032500" y="183225"/>
            <a:ext cx="2059200" cy="2964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548875" y="109525"/>
            <a:ext cx="483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for video: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https://youtu.be/ODijUoyVtmE</a:t>
            </a:r>
            <a:endParaRPr/>
          </a:p>
        </p:txBody>
      </p:sp>
      <p:pic>
        <p:nvPicPr>
          <p:cNvPr id="100" name="Google Shape;100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775" y="616875"/>
            <a:ext cx="7118400" cy="40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Visit: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https://www.esc.org/witpac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231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37850" y="450150"/>
            <a:ext cx="6367800" cy="18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Jeffrey Vaughan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2"/>
          </p:nvPr>
        </p:nvSpPr>
        <p:spPr>
          <a:xfrm>
            <a:off x="490250" y="2920600"/>
            <a:ext cx="7982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President/Executive Director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jeff@esc.org</a:t>
            </a:r>
            <a:endParaRPr sz="1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425-238-6559</a:t>
            </a:r>
            <a:endParaRPr sz="1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rgreenSafetyCouncil_OfficialTemplate">
  <a:themeElements>
    <a:clrScheme name="Simple Light">
      <a:dk1>
        <a:srgbClr val="000000"/>
      </a:dk1>
      <a:lt1>
        <a:srgbClr val="FFFFFF"/>
      </a:lt1>
      <a:dk2>
        <a:srgbClr val="074120"/>
      </a:dk2>
      <a:lt2>
        <a:srgbClr val="26834F"/>
      </a:lt2>
      <a:accent1>
        <a:srgbClr val="8D8D8D"/>
      </a:accent1>
      <a:accent2>
        <a:srgbClr val="A0DB00"/>
      </a:accent2>
      <a:accent3>
        <a:srgbClr val="1C2C40"/>
      </a:accent3>
      <a:accent4>
        <a:srgbClr val="D5E7F5"/>
      </a:accent4>
      <a:accent5>
        <a:srgbClr val="16CC65"/>
      </a:accent5>
      <a:accent6>
        <a:srgbClr val="769A10"/>
      </a:accent6>
      <a:hlink>
        <a:srgbClr val="288F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(16:9)</PresentationFormat>
  <Paragraphs>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Work Sans</vt:lpstr>
      <vt:lpstr>Open Sans</vt:lpstr>
      <vt:lpstr>Open Sans SemiBold</vt:lpstr>
      <vt:lpstr>Work Sans Medium</vt:lpstr>
      <vt:lpstr>Arial</vt:lpstr>
      <vt:lpstr>Work Sans SemiBold</vt:lpstr>
      <vt:lpstr>EvergreenSafetyCouncil_OfficialTemplate</vt:lpstr>
      <vt:lpstr>Why WITPAC?</vt:lpstr>
      <vt:lpstr>PowerPoint Presentation</vt:lpstr>
      <vt:lpstr>For More Information Visit:</vt:lpstr>
      <vt:lpstr>Jeffrey Vaughan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WITPAC?</dc:title>
  <cp:lastModifiedBy>Jeff Vaughan</cp:lastModifiedBy>
  <cp:revision>1</cp:revision>
  <dcterms:modified xsi:type="dcterms:W3CDTF">2021-11-30T18:34:52Z</dcterms:modified>
</cp:coreProperties>
</file>