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4FC67-10E4-445B-B342-593B62B81B9D}" v="2" dt="2023-10-25T19:21:33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20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4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6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4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5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18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5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5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16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9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7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3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3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0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1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0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CFFA6-EAC7-4DEC-ADAB-DFCB0069D1CF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812F-2771-4D79-8AE0-6D20F1D6D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50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darr@nd.gov" TargetMode="External"/><Relationship Id="rId2" Type="http://schemas.openxmlformats.org/officeDocument/2006/relationships/hyperlink" Target="mailto:bmarten@mt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C083E3-A718-E57A-FBF9-43A44424A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600"/>
              <a:t>CVSA Update</a:t>
            </a:r>
            <a:br>
              <a:rPr lang="en-US" sz="4600"/>
            </a:br>
            <a:r>
              <a:rPr lang="en-US" sz="4600"/>
              <a:t>on Size &amp; Weight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E8F25-F796-86D2-6ED6-7E48B6D84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/>
              <a:t>Jackie Darr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/>
              <a:t>Brad Marten –Size and Weight Chair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/>
              <a:t>Denver, CO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/>
              <a:t>Oct 31, 2023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/>
              <a:t>Photo credit CVSA Facebook Page</a:t>
            </a:r>
          </a:p>
        </p:txBody>
      </p:sp>
      <p:pic>
        <p:nvPicPr>
          <p:cNvPr id="5" name="Picture 4" descr="A group of men standing next to a semi truck&#10;&#10;Description automatically generated">
            <a:extLst>
              <a:ext uri="{FF2B5EF4-FFF2-40B4-BE49-F238E27FC236}">
                <a16:creationId xmlns:a16="http://schemas.microsoft.com/office/drawing/2014/main" id="{AA5F7A16-1CE3-E3CF-3C57-28C8FCE4B29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665" r="19863"/>
          <a:stretch/>
        </p:blipFill>
        <p:spPr>
          <a:xfrm>
            <a:off x="5342858" y="640080"/>
            <a:ext cx="6144459" cy="557784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442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7075-FD75-80C9-9994-08423ECB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CB253-8BF3-DF85-0837-7D1E5614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New Business	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International Society for Weigh-in-Motion</a:t>
            </a:r>
          </a:p>
          <a:p>
            <a:pPr lvl="2"/>
            <a:r>
              <a:rPr lang="en-US" dirty="0"/>
              <a:t>Gave basics on </a:t>
            </a:r>
            <a:r>
              <a:rPr lang="en-US" dirty="0" err="1"/>
              <a:t>Wims</a:t>
            </a:r>
            <a:r>
              <a:rPr lang="en-US" dirty="0"/>
              <a:t>, Will be a Webinar and in Person conference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FHWA-Update –Mike Latuszek </a:t>
            </a:r>
          </a:p>
          <a:p>
            <a:pPr lvl="2"/>
            <a:r>
              <a:rPr lang="en-US" dirty="0"/>
              <a:t>State Plans – looking at changing to 3 years</a:t>
            </a:r>
          </a:p>
          <a:p>
            <a:pPr lvl="2"/>
            <a:r>
              <a:rPr lang="en-US" dirty="0"/>
              <a:t>Milk- Talked about as a non-divisible load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Non-divisible load Update – Jackie</a:t>
            </a:r>
          </a:p>
          <a:p>
            <a:pPr lvl="2"/>
            <a:r>
              <a:rPr lang="en-US" dirty="0"/>
              <a:t>Looked at a frac pump with a gas tank </a:t>
            </a:r>
          </a:p>
          <a:p>
            <a:pPr lvl="2"/>
            <a:r>
              <a:rPr lang="en-US" dirty="0"/>
              <a:t>Showed what ND is using for enforcement/permitting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3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E3D5-481A-2FB1-DC69-0B11C3923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6A0FB-3D26-B031-A086-961FB571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Re-Authorization Task Force Weight Proposals-Brad Marten</a:t>
            </a:r>
          </a:p>
          <a:p>
            <a:pPr lvl="1"/>
            <a:r>
              <a:rPr lang="en-US" dirty="0"/>
              <a:t>CVSA Task force -Size and Weight </a:t>
            </a:r>
          </a:p>
          <a:p>
            <a:pPr lvl="2"/>
            <a:r>
              <a:rPr lang="en-US" dirty="0"/>
              <a:t>Non-divisible milk was the issue</a:t>
            </a:r>
          </a:p>
          <a:p>
            <a:pPr lvl="2"/>
            <a:r>
              <a:rPr lang="en-US" dirty="0"/>
              <a:t>Clearer guidance on weight with natural gas &amp; propane</a:t>
            </a:r>
          </a:p>
          <a:p>
            <a:pPr lvl="2"/>
            <a:r>
              <a:rPr lang="en-US" dirty="0"/>
              <a:t>MCSAP Funding - where can we use it trying to expand </a:t>
            </a:r>
          </a:p>
          <a:p>
            <a:pPr lvl="2"/>
            <a:endParaRPr lang="en-US" dirty="0"/>
          </a:p>
          <a:p>
            <a:r>
              <a:rPr lang="en-US" dirty="0"/>
              <a:t>Michigan State Police - Legal weights- Lt Chris Keller</a:t>
            </a:r>
          </a:p>
          <a:p>
            <a:pPr lvl="1"/>
            <a:r>
              <a:rPr lang="en-US" dirty="0"/>
              <a:t>Discussed legal weights on truck and what state of Michigan allows</a:t>
            </a:r>
          </a:p>
          <a:p>
            <a:pPr lvl="2"/>
            <a:r>
              <a:rPr lang="en-US" dirty="0"/>
              <a:t>No gross weight just axle and length limits stuck at 169,000</a:t>
            </a:r>
          </a:p>
          <a:p>
            <a:pPr lvl="2"/>
            <a:endParaRPr lang="en-US" dirty="0"/>
          </a:p>
          <a:p>
            <a:r>
              <a:rPr lang="en-US" dirty="0"/>
              <a:t>Weight &amp; Balance /Tires </a:t>
            </a:r>
            <a:r>
              <a:rPr lang="en-US" dirty="0" err="1"/>
              <a:t>Intercomp</a:t>
            </a:r>
            <a:endParaRPr lang="en-US" dirty="0"/>
          </a:p>
          <a:p>
            <a:pPr lvl="1"/>
            <a:r>
              <a:rPr lang="en-US" dirty="0"/>
              <a:t>Discussed weights on the split scale</a:t>
            </a:r>
          </a:p>
          <a:p>
            <a:pPr lvl="1"/>
            <a:r>
              <a:rPr lang="en-US" dirty="0"/>
              <a:t>Inner tire generally heavier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8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6E76-7BB5-E63C-2FD1-EAD8912B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Agenda- 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E2DF7-E868-79E5-7C7F-7289D255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Live Demo of Split scale</a:t>
            </a:r>
          </a:p>
          <a:p>
            <a:pPr lvl="1"/>
            <a:r>
              <a:rPr lang="en-US" dirty="0"/>
              <a:t>Kendall Jackson &amp; Patrick McIntyre hands on</a:t>
            </a:r>
          </a:p>
          <a:p>
            <a:pPr lvl="1"/>
            <a:endParaRPr lang="en-US" dirty="0"/>
          </a:p>
          <a:p>
            <a:r>
              <a:rPr lang="en-US" dirty="0"/>
              <a:t>Roundtable discussion- Items from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15076-1152-5031-EDC1-97CDC8BF5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Brad Marten – </a:t>
            </a:r>
          </a:p>
          <a:p>
            <a:r>
              <a:rPr lang="en-US" dirty="0"/>
              <a:t>Montana Department of Transportation</a:t>
            </a:r>
          </a:p>
          <a:p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bmarten@mt.gov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/>
              <a:t>Jackie Darr</a:t>
            </a:r>
          </a:p>
          <a:p>
            <a:r>
              <a:rPr lang="en-US" dirty="0"/>
              <a:t>North Dakota Highway Patrol</a:t>
            </a:r>
          </a:p>
          <a:p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jdarr@nd.gov</a:t>
            </a:r>
            <a:r>
              <a:rPr lang="en-US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0049D1-D7A2-71C8-044C-2FA4F8FC52D0}"/>
              </a:ext>
            </a:extLst>
          </p:cNvPr>
          <p:cNvSpPr txBox="1"/>
          <p:nvPr/>
        </p:nvSpPr>
        <p:spPr>
          <a:xfrm>
            <a:off x="2981738" y="821635"/>
            <a:ext cx="7845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7319465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</TotalTime>
  <Words>225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CVSA Update on Size &amp; Weight</vt:lpstr>
      <vt:lpstr>Agenda </vt:lpstr>
      <vt:lpstr>Agenda continued</vt:lpstr>
      <vt:lpstr>Agenda- Continued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CVSA Update on Size &amp; Weight</dc:title>
  <dc:creator>Darr, Jacqueline M.</dc:creator>
  <cp:lastModifiedBy>Darr, Jacqueline M.</cp:lastModifiedBy>
  <cp:revision>5</cp:revision>
  <dcterms:created xsi:type="dcterms:W3CDTF">2023-10-03T21:14:23Z</dcterms:created>
  <dcterms:modified xsi:type="dcterms:W3CDTF">2023-11-27T21:46:24Z</dcterms:modified>
</cp:coreProperties>
</file>